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3"/>
  </p:notesMasterIdLst>
  <p:sldIdLst>
    <p:sldId id="300" r:id="rId2"/>
    <p:sldId id="256" r:id="rId3"/>
    <p:sldId id="301" r:id="rId4"/>
    <p:sldId id="302" r:id="rId5"/>
    <p:sldId id="303" r:id="rId6"/>
    <p:sldId id="299" r:id="rId7"/>
    <p:sldId id="257" r:id="rId8"/>
    <p:sldId id="258" r:id="rId9"/>
    <p:sldId id="304" r:id="rId10"/>
    <p:sldId id="305" r:id="rId11"/>
    <p:sldId id="306" r:id="rId12"/>
    <p:sldId id="307" r:id="rId13"/>
    <p:sldId id="308" r:id="rId14"/>
    <p:sldId id="310" r:id="rId15"/>
    <p:sldId id="309" r:id="rId16"/>
    <p:sldId id="311" r:id="rId17"/>
    <p:sldId id="312" r:id="rId18"/>
    <p:sldId id="313" r:id="rId19"/>
    <p:sldId id="268" r:id="rId20"/>
    <p:sldId id="314" r:id="rId21"/>
    <p:sldId id="315" r:id="rId22"/>
    <p:sldId id="272" r:id="rId23"/>
    <p:sldId id="273" r:id="rId24"/>
    <p:sldId id="316" r:id="rId25"/>
    <p:sldId id="318" r:id="rId26"/>
    <p:sldId id="317" r:id="rId27"/>
    <p:sldId id="319"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Lst>
  <p:sldSz cx="9144000" cy="5143500" type="screen16x9"/>
  <p:notesSz cx="6858000" cy="9144000"/>
  <p:embeddedFontLst>
    <p:embeddedFont>
      <p:font typeface="Anton" pitchFamily="2" charset="0"/>
      <p:regular r:id="rId44"/>
    </p:embeddedFont>
    <p:embeddedFont>
      <p:font typeface="Argentina 2022" panose="02000600000000000000" pitchFamily="2" charset="0"/>
      <p:regular r:id="rId45"/>
    </p:embeddedFont>
    <p:embeddedFont>
      <p:font typeface="Arial Black" panose="020B0A04020102020204" pitchFamily="34" charset="0"/>
      <p:bold r:id="rId46"/>
    </p:embeddedFont>
    <p:embeddedFont>
      <p:font typeface="Barlow" panose="00000500000000000000" pitchFamily="2" charset="0"/>
      <p:regular r:id="rId47"/>
      <p:bold r:id="rId48"/>
      <p:italic r:id="rId49"/>
      <p:boldItalic r:id="rId50"/>
    </p:embeddedFont>
    <p:embeddedFont>
      <p:font typeface="Barlow Light" panose="00000400000000000000" pitchFamily="2" charset="0"/>
      <p:regular r:id="rId51"/>
      <p:bold r:id="rId52"/>
      <p:italic r:id="rId53"/>
      <p:boldItalic r:id="rId54"/>
    </p:embeddedFont>
    <p:embeddedFont>
      <p:font typeface="Calling Heart" panose="02000500000000000000" pitchFamily="2" charset="0"/>
      <p:regular r:id="rId55"/>
    </p:embeddedFont>
    <p:embeddedFont>
      <p:font typeface="China Syndrome DEMO" pitchFamily="50" charset="0"/>
      <p:regular r:id="rId56"/>
    </p:embeddedFont>
    <p:embeddedFont>
      <p:font typeface="Josefin Slab" pitchFamily="2" charset="0"/>
      <p:regular r:id="rId57"/>
      <p:bold r:id="rId58"/>
      <p:italic r:id="rId59"/>
      <p:boldItalic r:id="rId60"/>
    </p:embeddedFont>
    <p:embeddedFont>
      <p:font typeface="Josefin Slab SemiBold" pitchFamily="2" charset="0"/>
      <p:bold r:id="rId61"/>
      <p:boldItalic r:id="rId62"/>
    </p:embeddedFont>
    <p:embeddedFont>
      <p:font typeface="Open Sans" panose="020B0606030504020204" pitchFamily="34" charset="0"/>
      <p:regular r:id="rId63"/>
      <p:bold r:id="rId64"/>
      <p:italic r:id="rId65"/>
      <p:boldItalic r:id="rId66"/>
    </p:embeddedFont>
    <p:embeddedFont>
      <p:font typeface="Oswald SemiBold" panose="00000700000000000000" pitchFamily="2" charset="0"/>
      <p:regular r:id="rId67"/>
      <p:bold r:id="rId68"/>
    </p:embeddedFont>
    <p:embeddedFont>
      <p:font typeface="Roboto Condensed Light" panose="02000000000000000000" pitchFamily="2" charset="0"/>
      <p:regular r:id="rId69"/>
      <p:bold r:id="rId70"/>
      <p:italic r:id="rId71"/>
      <p:boldItalic r:id="rId72"/>
    </p:embeddedFont>
    <p:embeddedFont>
      <p:font typeface="Rokkitt Light" panose="020B0604020202020204" charset="0"/>
      <p:regular r:id="rId73"/>
      <p:bold r:id="rId74"/>
      <p:italic r:id="rId75"/>
      <p:boldItalic r:id="rId76"/>
    </p:embeddedFont>
    <p:embeddedFont>
      <p:font typeface="Stretch Pro" pitchFamily="50" charset="0"/>
      <p:regular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56F6B0-1EA8-4184-B2F0-D55B254FDEA5}">
  <a:tblStyle styleId="{5756F6B0-1EA8-4184-B2F0-D55B254FDE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2.fntdata"/><Relationship Id="rId66"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Tree>
    <p:extLst>
      <p:ext uri="{BB962C8B-B14F-4D97-AF65-F5344CB8AC3E}">
        <p14:creationId xmlns:p14="http://schemas.microsoft.com/office/powerpoint/2010/main" val="410076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31b13d63b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631b13d63b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0427d54a_0_3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0427d54a_0_3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30427d54a_0_6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30427d54a_0_6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PE" dirty="0"/>
          </a:p>
        </p:txBody>
      </p:sp>
    </p:spTree>
    <p:extLst>
      <p:ext uri="{BB962C8B-B14F-4D97-AF65-F5344CB8AC3E}">
        <p14:creationId xmlns:p14="http://schemas.microsoft.com/office/powerpoint/2010/main" val="1799311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PE" dirty="0"/>
          </a:p>
        </p:txBody>
      </p:sp>
    </p:spTree>
    <p:extLst>
      <p:ext uri="{BB962C8B-B14F-4D97-AF65-F5344CB8AC3E}">
        <p14:creationId xmlns:p14="http://schemas.microsoft.com/office/powerpoint/2010/main" val="3450637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630427d54a_3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630427d54a_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630427d54a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630427d54a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630427d54a_3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630427d54a_3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3F3F3"/>
        </a:solidFill>
        <a:effectLst/>
      </p:bgPr>
    </p:bg>
    <p:spTree>
      <p:nvGrpSpPr>
        <p:cNvPr id="1" name="Shape 8"/>
        <p:cNvGrpSpPr/>
        <p:nvPr/>
      </p:nvGrpSpPr>
      <p:grpSpPr>
        <a:xfrm>
          <a:off x="0" y="0"/>
          <a:ext cx="0" cy="0"/>
          <a:chOff x="0" y="0"/>
          <a:chExt cx="0" cy="0"/>
        </a:xfrm>
      </p:grpSpPr>
      <p:sp>
        <p:nvSpPr>
          <p:cNvPr id="9" name="Google Shape;9;p2"/>
          <p:cNvSpPr/>
          <p:nvPr/>
        </p:nvSpPr>
        <p:spPr>
          <a:xfrm rot="10800000" flipH="1">
            <a:off x="0" y="2247733"/>
            <a:ext cx="9352810" cy="2895761"/>
          </a:xfrm>
          <a:custGeom>
            <a:avLst/>
            <a:gdLst/>
            <a:ahLst/>
            <a:cxnLst/>
            <a:rect l="l" t="t" r="r" b="b"/>
            <a:pathLst>
              <a:path w="106071" h="32842" extrusionOk="0">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rgbClr val="FFD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10;p2"/>
          <p:cNvSpPr/>
          <p:nvPr/>
        </p:nvSpPr>
        <p:spPr>
          <a:xfrm flipH="1">
            <a:off x="2987908" y="-96735"/>
            <a:ext cx="7123092" cy="5240249"/>
          </a:xfrm>
          <a:custGeom>
            <a:avLst/>
            <a:gdLst/>
            <a:ahLst/>
            <a:cxnLst/>
            <a:rect l="l" t="t" r="r" b="b"/>
            <a:pathLst>
              <a:path w="63837" h="46963" extrusionOk="0">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rgbClr val="FFC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11400" y="2075456"/>
            <a:ext cx="6522900" cy="9309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811400" y="2827531"/>
            <a:ext cx="5113200" cy="436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grpSp>
        <p:nvGrpSpPr>
          <p:cNvPr id="13" name="Google Shape;13;p2"/>
          <p:cNvGrpSpPr/>
          <p:nvPr/>
        </p:nvGrpSpPr>
        <p:grpSpPr>
          <a:xfrm>
            <a:off x="914702" y="379909"/>
            <a:ext cx="7733883" cy="4294602"/>
            <a:chOff x="914702" y="379909"/>
            <a:chExt cx="7733883" cy="4294602"/>
          </a:xfrm>
        </p:grpSpPr>
        <p:grpSp>
          <p:nvGrpSpPr>
            <p:cNvPr id="14" name="Google Shape;14;p2"/>
            <p:cNvGrpSpPr/>
            <p:nvPr/>
          </p:nvGrpSpPr>
          <p:grpSpPr>
            <a:xfrm>
              <a:off x="6618039" y="379909"/>
              <a:ext cx="2030545" cy="596756"/>
              <a:chOff x="6783571" y="438153"/>
              <a:chExt cx="1810562" cy="589447"/>
            </a:xfrm>
          </p:grpSpPr>
          <p:sp>
            <p:nvSpPr>
              <p:cNvPr id="15" name="Google Shape;15;p2"/>
              <p:cNvSpPr/>
              <p:nvPr/>
            </p:nvSpPr>
            <p:spPr>
              <a:xfrm>
                <a:off x="6966457"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6" name="Google Shape;16;p2"/>
              <p:cNvSpPr/>
              <p:nvPr/>
            </p:nvSpPr>
            <p:spPr>
              <a:xfrm>
                <a:off x="6783571"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7" name="Google Shape;17;p2"/>
              <p:cNvSpPr/>
              <p:nvPr/>
            </p:nvSpPr>
            <p:spPr>
              <a:xfrm>
                <a:off x="6956764" y="438153"/>
                <a:ext cx="940271" cy="185262"/>
              </a:xfrm>
              <a:custGeom>
                <a:avLst/>
                <a:gdLst/>
                <a:ahLst/>
                <a:cxnLst/>
                <a:rect l="l" t="t" r="r" b="b"/>
                <a:pathLst>
                  <a:path w="28422" h="5600" extrusionOk="0">
                    <a:moveTo>
                      <a:pt x="25624" y="714"/>
                    </a:moveTo>
                    <a:cubicBezTo>
                      <a:pt x="26773" y="714"/>
                      <a:pt x="27709" y="1650"/>
                      <a:pt x="27709" y="2798"/>
                    </a:cubicBezTo>
                    <a:cubicBezTo>
                      <a:pt x="27709" y="3950"/>
                      <a:pt x="26773" y="4886"/>
                      <a:pt x="25624" y="4886"/>
                    </a:cubicBezTo>
                    <a:lnTo>
                      <a:pt x="2801" y="4886"/>
                    </a:lnTo>
                    <a:cubicBezTo>
                      <a:pt x="1648" y="4886"/>
                      <a:pt x="713" y="3950"/>
                      <a:pt x="713" y="2798"/>
                    </a:cubicBezTo>
                    <a:cubicBezTo>
                      <a:pt x="713" y="1650"/>
                      <a:pt x="1648" y="714"/>
                      <a:pt x="2801" y="714"/>
                    </a:cubicBezTo>
                    <a:close/>
                    <a:moveTo>
                      <a:pt x="2801" y="1"/>
                    </a:moveTo>
                    <a:cubicBezTo>
                      <a:pt x="1256" y="1"/>
                      <a:pt x="1" y="1256"/>
                      <a:pt x="1" y="2798"/>
                    </a:cubicBezTo>
                    <a:cubicBezTo>
                      <a:pt x="1" y="4344"/>
                      <a:pt x="1256" y="5599"/>
                      <a:pt x="2801" y="5599"/>
                    </a:cubicBezTo>
                    <a:lnTo>
                      <a:pt x="25624" y="5599"/>
                    </a:lnTo>
                    <a:cubicBezTo>
                      <a:pt x="27166" y="5599"/>
                      <a:pt x="28421" y="4344"/>
                      <a:pt x="28421" y="2798"/>
                    </a:cubicBezTo>
                    <a:cubicBezTo>
                      <a:pt x="28421" y="1256"/>
                      <a:pt x="27166" y="1"/>
                      <a:pt x="25624"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8" name="Google Shape;18;p2"/>
              <p:cNvSpPr/>
              <p:nvPr/>
            </p:nvSpPr>
            <p:spPr>
              <a:xfrm>
                <a:off x="7897052" y="890176"/>
                <a:ext cx="697081" cy="137425"/>
              </a:xfrm>
              <a:custGeom>
                <a:avLst/>
                <a:gdLst/>
                <a:ahLst/>
                <a:cxnLst/>
                <a:rect l="l" t="t" r="r" b="b"/>
                <a:pathLst>
                  <a:path w="21071" h="4154" extrusionOk="0">
                    <a:moveTo>
                      <a:pt x="18995" y="531"/>
                    </a:moveTo>
                    <a:cubicBezTo>
                      <a:pt x="19848" y="531"/>
                      <a:pt x="20540" y="1227"/>
                      <a:pt x="20540" y="2079"/>
                    </a:cubicBezTo>
                    <a:cubicBezTo>
                      <a:pt x="20540" y="2931"/>
                      <a:pt x="19848" y="3624"/>
                      <a:pt x="18995" y="3624"/>
                    </a:cubicBezTo>
                    <a:lnTo>
                      <a:pt x="2076" y="3624"/>
                    </a:lnTo>
                    <a:cubicBezTo>
                      <a:pt x="1224" y="3624"/>
                      <a:pt x="528" y="2931"/>
                      <a:pt x="528" y="2079"/>
                    </a:cubicBezTo>
                    <a:cubicBezTo>
                      <a:pt x="528" y="1227"/>
                      <a:pt x="1224" y="531"/>
                      <a:pt x="2076" y="531"/>
                    </a:cubicBezTo>
                    <a:close/>
                    <a:moveTo>
                      <a:pt x="2076" y="1"/>
                    </a:moveTo>
                    <a:cubicBezTo>
                      <a:pt x="930" y="1"/>
                      <a:pt x="1" y="933"/>
                      <a:pt x="1" y="2079"/>
                    </a:cubicBezTo>
                    <a:cubicBezTo>
                      <a:pt x="1" y="3221"/>
                      <a:pt x="930" y="4153"/>
                      <a:pt x="2076" y="4153"/>
                    </a:cubicBezTo>
                    <a:lnTo>
                      <a:pt x="18995" y="4153"/>
                    </a:lnTo>
                    <a:cubicBezTo>
                      <a:pt x="20137" y="4153"/>
                      <a:pt x="21070" y="3221"/>
                      <a:pt x="21070" y="2079"/>
                    </a:cubicBezTo>
                    <a:cubicBezTo>
                      <a:pt x="21070" y="933"/>
                      <a:pt x="20137" y="1"/>
                      <a:pt x="18995"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19" name="Google Shape;19;p2"/>
            <p:cNvGrpSpPr/>
            <p:nvPr/>
          </p:nvGrpSpPr>
          <p:grpSpPr>
            <a:xfrm>
              <a:off x="914702" y="3709388"/>
              <a:ext cx="490421" cy="25923"/>
              <a:chOff x="5612829" y="768560"/>
              <a:chExt cx="437291" cy="25606"/>
            </a:xfrm>
          </p:grpSpPr>
          <p:sp>
            <p:nvSpPr>
              <p:cNvPr id="20" name="Google Shape;20;p2"/>
              <p:cNvSpPr/>
              <p:nvPr/>
            </p:nvSpPr>
            <p:spPr>
              <a:xfrm>
                <a:off x="5795715"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21" name="Google Shape;21;p2"/>
              <p:cNvSpPr/>
              <p:nvPr/>
            </p:nvSpPr>
            <p:spPr>
              <a:xfrm>
                <a:off x="5612829"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22" name="Google Shape;22;p2"/>
            <p:cNvGrpSpPr/>
            <p:nvPr/>
          </p:nvGrpSpPr>
          <p:grpSpPr>
            <a:xfrm>
              <a:off x="6894652" y="4648588"/>
              <a:ext cx="490421" cy="25923"/>
              <a:chOff x="5612829" y="1068195"/>
              <a:chExt cx="437291" cy="25606"/>
            </a:xfrm>
          </p:grpSpPr>
          <p:sp>
            <p:nvSpPr>
              <p:cNvPr id="23" name="Google Shape;23;p2"/>
              <p:cNvSpPr/>
              <p:nvPr/>
            </p:nvSpPr>
            <p:spPr>
              <a:xfrm>
                <a:off x="5795715" y="1068195"/>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24" name="Google Shape;24;p2"/>
              <p:cNvSpPr/>
              <p:nvPr/>
            </p:nvSpPr>
            <p:spPr>
              <a:xfrm>
                <a:off x="5612829" y="1070180"/>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25" name="Google Shape;25;p2"/>
            <p:cNvGrpSpPr/>
            <p:nvPr/>
          </p:nvGrpSpPr>
          <p:grpSpPr>
            <a:xfrm>
              <a:off x="1066077" y="482938"/>
              <a:ext cx="490421" cy="25923"/>
              <a:chOff x="5612829" y="768560"/>
              <a:chExt cx="437291" cy="25606"/>
            </a:xfrm>
          </p:grpSpPr>
          <p:sp>
            <p:nvSpPr>
              <p:cNvPr id="26" name="Google Shape;26;p2"/>
              <p:cNvSpPr/>
              <p:nvPr/>
            </p:nvSpPr>
            <p:spPr>
              <a:xfrm>
                <a:off x="5795715"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27" name="Google Shape;27;p2"/>
              <p:cNvSpPr/>
              <p:nvPr/>
            </p:nvSpPr>
            <p:spPr>
              <a:xfrm>
                <a:off x="5612829"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6"/>
        </a:solidFill>
        <a:effectLst/>
      </p:bgPr>
    </p:bg>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1427450" y="448650"/>
            <a:ext cx="6277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5" name="Google Shape;45;p4"/>
          <p:cNvSpPr txBox="1">
            <a:spLocks noGrp="1"/>
          </p:cNvSpPr>
          <p:nvPr>
            <p:ph type="body" idx="1"/>
          </p:nvPr>
        </p:nvSpPr>
        <p:spPr>
          <a:xfrm>
            <a:off x="720000" y="1596325"/>
            <a:ext cx="7692000" cy="27672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434343"/>
              </a:buClr>
              <a:buSzPts val="1000"/>
              <a:buFont typeface="Josefin Slab"/>
              <a:buAutoNum type="arabicPeriod"/>
              <a:defRPr sz="1100"/>
            </a:lvl1pPr>
            <a:lvl2pPr marL="914400" lvl="1" indent="-317500" rtl="0">
              <a:spcBef>
                <a:spcPts val="1600"/>
              </a:spcBef>
              <a:spcAft>
                <a:spcPts val="0"/>
              </a:spcAft>
              <a:buClr>
                <a:srgbClr val="434343"/>
              </a:buClr>
              <a:buSzPts val="1400"/>
              <a:buFont typeface="Josefin Slab SemiBold"/>
              <a:buAutoNum type="alphaLcPeriod"/>
              <a:defRPr/>
            </a:lvl2pPr>
            <a:lvl3pPr marL="1371600" lvl="2" indent="-317500" rtl="0">
              <a:spcBef>
                <a:spcPts val="1600"/>
              </a:spcBef>
              <a:spcAft>
                <a:spcPts val="0"/>
              </a:spcAft>
              <a:buClr>
                <a:srgbClr val="434343"/>
              </a:buClr>
              <a:buSzPts val="1400"/>
              <a:buFont typeface="Josefin Slab SemiBold"/>
              <a:buAutoNum type="romanLcPeriod"/>
              <a:defRPr/>
            </a:lvl3pPr>
            <a:lvl4pPr marL="1828800" lvl="3" indent="-317500" rtl="0">
              <a:spcBef>
                <a:spcPts val="1600"/>
              </a:spcBef>
              <a:spcAft>
                <a:spcPts val="0"/>
              </a:spcAft>
              <a:buClr>
                <a:srgbClr val="434343"/>
              </a:buClr>
              <a:buSzPts val="1400"/>
              <a:buFont typeface="Josefin Slab SemiBold"/>
              <a:buAutoNum type="arabicPeriod"/>
              <a:defRPr/>
            </a:lvl4pPr>
            <a:lvl5pPr marL="2286000" lvl="4" indent="-317500" rtl="0">
              <a:spcBef>
                <a:spcPts val="1600"/>
              </a:spcBef>
              <a:spcAft>
                <a:spcPts val="0"/>
              </a:spcAft>
              <a:buClr>
                <a:srgbClr val="434343"/>
              </a:buClr>
              <a:buSzPts val="1400"/>
              <a:buFont typeface="Josefin Slab SemiBold"/>
              <a:buAutoNum type="alphaLcPeriod"/>
              <a:defRPr/>
            </a:lvl5pPr>
            <a:lvl6pPr marL="2743200" lvl="5" indent="-317500" rtl="0">
              <a:spcBef>
                <a:spcPts val="1600"/>
              </a:spcBef>
              <a:spcAft>
                <a:spcPts val="0"/>
              </a:spcAft>
              <a:buClr>
                <a:srgbClr val="434343"/>
              </a:buClr>
              <a:buSzPts val="1400"/>
              <a:buFont typeface="Josefin Slab SemiBold"/>
              <a:buAutoNum type="romanLcPeriod"/>
              <a:defRPr/>
            </a:lvl6pPr>
            <a:lvl7pPr marL="3200400" lvl="6" indent="-317500" rtl="0">
              <a:spcBef>
                <a:spcPts val="1600"/>
              </a:spcBef>
              <a:spcAft>
                <a:spcPts val="0"/>
              </a:spcAft>
              <a:buClr>
                <a:srgbClr val="434343"/>
              </a:buClr>
              <a:buSzPts val="1400"/>
              <a:buFont typeface="Josefin Slab SemiBold"/>
              <a:buAutoNum type="arabicPeriod"/>
              <a:defRPr/>
            </a:lvl7pPr>
            <a:lvl8pPr marL="3657600" lvl="7" indent="-317500" rtl="0">
              <a:spcBef>
                <a:spcPts val="1600"/>
              </a:spcBef>
              <a:spcAft>
                <a:spcPts val="0"/>
              </a:spcAft>
              <a:buClr>
                <a:srgbClr val="434343"/>
              </a:buClr>
              <a:buSzPts val="1400"/>
              <a:buFont typeface="Josefin Slab SemiBold"/>
              <a:buAutoNum type="alphaLcPeriod"/>
              <a:defRPr/>
            </a:lvl8pPr>
            <a:lvl9pPr marL="4114800" lvl="8" indent="-317500" rtl="0">
              <a:spcBef>
                <a:spcPts val="1600"/>
              </a:spcBef>
              <a:spcAft>
                <a:spcPts val="1600"/>
              </a:spcAft>
              <a:buClr>
                <a:srgbClr val="434343"/>
              </a:buClr>
              <a:buSzPts val="1400"/>
              <a:buFont typeface="Josefin Slab SemiBold"/>
              <a:buAutoNum type="romanLcPeriod"/>
              <a:defRPr/>
            </a:lvl9pPr>
          </a:lstStyle>
          <a:p>
            <a:endParaRPr/>
          </a:p>
        </p:txBody>
      </p:sp>
      <p:sp>
        <p:nvSpPr>
          <p:cNvPr id="46" name="Google Shape;46;p4"/>
          <p:cNvSpPr/>
          <p:nvPr/>
        </p:nvSpPr>
        <p:spPr>
          <a:xfrm rot="10800000">
            <a:off x="1745550" y="2370979"/>
            <a:ext cx="8954514" cy="2772522"/>
          </a:xfrm>
          <a:custGeom>
            <a:avLst/>
            <a:gdLst/>
            <a:ahLst/>
            <a:cxnLst/>
            <a:rect l="l" t="t" r="r" b="b"/>
            <a:pathLst>
              <a:path w="106071" h="32842" extrusionOk="0">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rgbClr val="FFD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F3F3F3"/>
        </a:solidFill>
        <a:effectLst/>
      </p:bgPr>
    </p:bg>
    <p:spTree>
      <p:nvGrpSpPr>
        <p:cNvPr id="1" name="Shape 79"/>
        <p:cNvGrpSpPr/>
        <p:nvPr/>
      </p:nvGrpSpPr>
      <p:grpSpPr>
        <a:xfrm>
          <a:off x="0" y="0"/>
          <a:ext cx="0" cy="0"/>
          <a:chOff x="0" y="0"/>
          <a:chExt cx="0" cy="0"/>
        </a:xfrm>
      </p:grpSpPr>
      <p:sp>
        <p:nvSpPr>
          <p:cNvPr id="80" name="Google Shape;80;p7"/>
          <p:cNvSpPr/>
          <p:nvPr/>
        </p:nvSpPr>
        <p:spPr>
          <a:xfrm rot="10800000" flipH="1">
            <a:off x="-725450" y="88"/>
            <a:ext cx="7048722" cy="5185537"/>
          </a:xfrm>
          <a:custGeom>
            <a:avLst/>
            <a:gdLst/>
            <a:ahLst/>
            <a:cxnLst/>
            <a:rect l="l" t="t" r="r" b="b"/>
            <a:pathLst>
              <a:path w="63837" h="46963" extrusionOk="0">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rgbClr val="FFC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flipH="1">
            <a:off x="972217" y="51"/>
            <a:ext cx="7199569" cy="2229069"/>
          </a:xfrm>
          <a:custGeom>
            <a:avLst/>
            <a:gdLst/>
            <a:ahLst/>
            <a:cxnLst/>
            <a:rect l="l" t="t" r="r" b="b"/>
            <a:pathLst>
              <a:path w="106071" h="32842" extrusionOk="0">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rgbClr val="FFD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txBox="1">
            <a:spLocks noGrp="1"/>
          </p:cNvSpPr>
          <p:nvPr>
            <p:ph type="title"/>
          </p:nvPr>
        </p:nvSpPr>
        <p:spPr>
          <a:xfrm>
            <a:off x="720000" y="1907425"/>
            <a:ext cx="39678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7"/>
          <p:cNvSpPr txBox="1">
            <a:spLocks noGrp="1"/>
          </p:cNvSpPr>
          <p:nvPr>
            <p:ph type="body" idx="1"/>
          </p:nvPr>
        </p:nvSpPr>
        <p:spPr>
          <a:xfrm>
            <a:off x="720000" y="2571750"/>
            <a:ext cx="3563700" cy="15687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Font typeface="Open Sans"/>
              <a:buChar char="●"/>
              <a:defRPr sz="1400">
                <a:latin typeface="Roboto Condensed Light"/>
                <a:ea typeface="Roboto Condensed Light"/>
                <a:cs typeface="Roboto Condensed Light"/>
                <a:sym typeface="Roboto Condensed Light"/>
              </a:defRPr>
            </a:lvl1pPr>
            <a:lvl2pPr marL="914400" lvl="1" indent="-279400" rtl="0">
              <a:spcBef>
                <a:spcPts val="0"/>
              </a:spcBef>
              <a:spcAft>
                <a:spcPts val="0"/>
              </a:spcAft>
              <a:buSzPts val="800"/>
              <a:buFont typeface="Open Sans"/>
              <a:buChar char="○"/>
              <a:defRPr sz="1200"/>
            </a:lvl2pPr>
            <a:lvl3pPr marL="1371600" lvl="2" indent="-279400" rtl="0">
              <a:spcBef>
                <a:spcPts val="1600"/>
              </a:spcBef>
              <a:spcAft>
                <a:spcPts val="0"/>
              </a:spcAft>
              <a:buSzPts val="800"/>
              <a:buFont typeface="Open Sans"/>
              <a:buChar char="■"/>
              <a:defRPr sz="1200"/>
            </a:lvl3pPr>
            <a:lvl4pPr marL="1828800" lvl="3" indent="-279400" rtl="0">
              <a:spcBef>
                <a:spcPts val="1600"/>
              </a:spcBef>
              <a:spcAft>
                <a:spcPts val="0"/>
              </a:spcAft>
              <a:buSzPts val="800"/>
              <a:buFont typeface="Open Sans"/>
              <a:buChar char="●"/>
              <a:defRPr sz="1200"/>
            </a:lvl4pPr>
            <a:lvl5pPr marL="2286000" lvl="4" indent="-298450" rtl="0">
              <a:spcBef>
                <a:spcPts val="1600"/>
              </a:spcBef>
              <a:spcAft>
                <a:spcPts val="0"/>
              </a:spcAft>
              <a:buSzPts val="1100"/>
              <a:buFont typeface="Open Sans"/>
              <a:buChar char="○"/>
              <a:defRPr sz="1200"/>
            </a:lvl5pPr>
            <a:lvl6pPr marL="2743200" lvl="5" indent="-298450" rtl="0">
              <a:spcBef>
                <a:spcPts val="1600"/>
              </a:spcBef>
              <a:spcAft>
                <a:spcPts val="0"/>
              </a:spcAft>
              <a:buSzPts val="1100"/>
              <a:buFont typeface="Open Sans"/>
              <a:buChar char="■"/>
              <a:defRPr sz="1200"/>
            </a:lvl6pPr>
            <a:lvl7pPr marL="3200400" lvl="6" indent="-273050" rtl="0">
              <a:spcBef>
                <a:spcPts val="1600"/>
              </a:spcBef>
              <a:spcAft>
                <a:spcPts val="0"/>
              </a:spcAft>
              <a:buSzPts val="700"/>
              <a:buFont typeface="Open Sans"/>
              <a:buChar char="●"/>
              <a:defRPr sz="1200"/>
            </a:lvl7pPr>
            <a:lvl8pPr marL="3657600" lvl="7" indent="-273050" rtl="0">
              <a:spcBef>
                <a:spcPts val="1600"/>
              </a:spcBef>
              <a:spcAft>
                <a:spcPts val="0"/>
              </a:spcAft>
              <a:buSzPts val="700"/>
              <a:buFont typeface="Open Sans"/>
              <a:buChar char="○"/>
              <a:defRPr sz="1200"/>
            </a:lvl8pPr>
            <a:lvl9pPr marL="4114800" lvl="8" indent="-266700" rtl="0">
              <a:spcBef>
                <a:spcPts val="1600"/>
              </a:spcBef>
              <a:spcAft>
                <a:spcPts val="1600"/>
              </a:spcAft>
              <a:buSzPts val="600"/>
              <a:buFont typeface="Open Sans"/>
              <a:buChar char="■"/>
              <a:defRPr sz="1200"/>
            </a:lvl9pPr>
          </a:lstStyle>
          <a:p>
            <a:endParaRPr/>
          </a:p>
        </p:txBody>
      </p:sp>
      <p:grpSp>
        <p:nvGrpSpPr>
          <p:cNvPr id="84" name="Google Shape;84;p7"/>
          <p:cNvGrpSpPr/>
          <p:nvPr/>
        </p:nvGrpSpPr>
        <p:grpSpPr>
          <a:xfrm>
            <a:off x="1066077" y="379909"/>
            <a:ext cx="7582508" cy="4294602"/>
            <a:chOff x="1066077" y="379909"/>
            <a:chExt cx="7582508" cy="4294602"/>
          </a:xfrm>
        </p:grpSpPr>
        <p:grpSp>
          <p:nvGrpSpPr>
            <p:cNvPr id="85" name="Google Shape;85;p7"/>
            <p:cNvGrpSpPr/>
            <p:nvPr/>
          </p:nvGrpSpPr>
          <p:grpSpPr>
            <a:xfrm>
              <a:off x="6618039" y="379909"/>
              <a:ext cx="2030545" cy="596756"/>
              <a:chOff x="6783571" y="438153"/>
              <a:chExt cx="1810562" cy="589447"/>
            </a:xfrm>
          </p:grpSpPr>
          <p:sp>
            <p:nvSpPr>
              <p:cNvPr id="86" name="Google Shape;86;p7"/>
              <p:cNvSpPr/>
              <p:nvPr/>
            </p:nvSpPr>
            <p:spPr>
              <a:xfrm>
                <a:off x="6966457"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 name="Google Shape;87;p7"/>
              <p:cNvSpPr/>
              <p:nvPr/>
            </p:nvSpPr>
            <p:spPr>
              <a:xfrm>
                <a:off x="6783571"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 name="Google Shape;88;p7"/>
              <p:cNvSpPr/>
              <p:nvPr/>
            </p:nvSpPr>
            <p:spPr>
              <a:xfrm>
                <a:off x="6956764" y="438153"/>
                <a:ext cx="940271" cy="185262"/>
              </a:xfrm>
              <a:custGeom>
                <a:avLst/>
                <a:gdLst/>
                <a:ahLst/>
                <a:cxnLst/>
                <a:rect l="l" t="t" r="r" b="b"/>
                <a:pathLst>
                  <a:path w="28422" h="5600" extrusionOk="0">
                    <a:moveTo>
                      <a:pt x="25624" y="714"/>
                    </a:moveTo>
                    <a:cubicBezTo>
                      <a:pt x="26773" y="714"/>
                      <a:pt x="27709" y="1650"/>
                      <a:pt x="27709" y="2798"/>
                    </a:cubicBezTo>
                    <a:cubicBezTo>
                      <a:pt x="27709" y="3950"/>
                      <a:pt x="26773" y="4886"/>
                      <a:pt x="25624" y="4886"/>
                    </a:cubicBezTo>
                    <a:lnTo>
                      <a:pt x="2801" y="4886"/>
                    </a:lnTo>
                    <a:cubicBezTo>
                      <a:pt x="1648" y="4886"/>
                      <a:pt x="713" y="3950"/>
                      <a:pt x="713" y="2798"/>
                    </a:cubicBezTo>
                    <a:cubicBezTo>
                      <a:pt x="713" y="1650"/>
                      <a:pt x="1648" y="714"/>
                      <a:pt x="2801" y="714"/>
                    </a:cubicBezTo>
                    <a:close/>
                    <a:moveTo>
                      <a:pt x="2801" y="1"/>
                    </a:moveTo>
                    <a:cubicBezTo>
                      <a:pt x="1256" y="1"/>
                      <a:pt x="1" y="1256"/>
                      <a:pt x="1" y="2798"/>
                    </a:cubicBezTo>
                    <a:cubicBezTo>
                      <a:pt x="1" y="4344"/>
                      <a:pt x="1256" y="5599"/>
                      <a:pt x="2801" y="5599"/>
                    </a:cubicBezTo>
                    <a:lnTo>
                      <a:pt x="25624" y="5599"/>
                    </a:lnTo>
                    <a:cubicBezTo>
                      <a:pt x="27166" y="5599"/>
                      <a:pt x="28421" y="4344"/>
                      <a:pt x="28421" y="2798"/>
                    </a:cubicBezTo>
                    <a:cubicBezTo>
                      <a:pt x="28421" y="1256"/>
                      <a:pt x="27166" y="1"/>
                      <a:pt x="25624"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 name="Google Shape;89;p7"/>
              <p:cNvSpPr/>
              <p:nvPr/>
            </p:nvSpPr>
            <p:spPr>
              <a:xfrm>
                <a:off x="7897052" y="890176"/>
                <a:ext cx="697081" cy="137425"/>
              </a:xfrm>
              <a:custGeom>
                <a:avLst/>
                <a:gdLst/>
                <a:ahLst/>
                <a:cxnLst/>
                <a:rect l="l" t="t" r="r" b="b"/>
                <a:pathLst>
                  <a:path w="21071" h="4154" extrusionOk="0">
                    <a:moveTo>
                      <a:pt x="18995" y="531"/>
                    </a:moveTo>
                    <a:cubicBezTo>
                      <a:pt x="19848" y="531"/>
                      <a:pt x="20540" y="1227"/>
                      <a:pt x="20540" y="2079"/>
                    </a:cubicBezTo>
                    <a:cubicBezTo>
                      <a:pt x="20540" y="2931"/>
                      <a:pt x="19848" y="3624"/>
                      <a:pt x="18995" y="3624"/>
                    </a:cubicBezTo>
                    <a:lnTo>
                      <a:pt x="2076" y="3624"/>
                    </a:lnTo>
                    <a:cubicBezTo>
                      <a:pt x="1224" y="3624"/>
                      <a:pt x="528" y="2931"/>
                      <a:pt x="528" y="2079"/>
                    </a:cubicBezTo>
                    <a:cubicBezTo>
                      <a:pt x="528" y="1227"/>
                      <a:pt x="1224" y="531"/>
                      <a:pt x="2076" y="531"/>
                    </a:cubicBezTo>
                    <a:close/>
                    <a:moveTo>
                      <a:pt x="2076" y="1"/>
                    </a:moveTo>
                    <a:cubicBezTo>
                      <a:pt x="930" y="1"/>
                      <a:pt x="1" y="933"/>
                      <a:pt x="1" y="2079"/>
                    </a:cubicBezTo>
                    <a:cubicBezTo>
                      <a:pt x="1" y="3221"/>
                      <a:pt x="930" y="4153"/>
                      <a:pt x="2076" y="4153"/>
                    </a:cubicBezTo>
                    <a:lnTo>
                      <a:pt x="18995" y="4153"/>
                    </a:lnTo>
                    <a:cubicBezTo>
                      <a:pt x="20137" y="4153"/>
                      <a:pt x="21070" y="3221"/>
                      <a:pt x="21070" y="2079"/>
                    </a:cubicBezTo>
                    <a:cubicBezTo>
                      <a:pt x="21070" y="933"/>
                      <a:pt x="20137" y="1"/>
                      <a:pt x="18995"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90" name="Google Shape;90;p7"/>
            <p:cNvGrpSpPr/>
            <p:nvPr/>
          </p:nvGrpSpPr>
          <p:grpSpPr>
            <a:xfrm>
              <a:off x="6894652" y="4648588"/>
              <a:ext cx="490421" cy="25923"/>
              <a:chOff x="5612829" y="1068195"/>
              <a:chExt cx="437291" cy="25606"/>
            </a:xfrm>
          </p:grpSpPr>
          <p:sp>
            <p:nvSpPr>
              <p:cNvPr id="91" name="Google Shape;91;p7"/>
              <p:cNvSpPr/>
              <p:nvPr/>
            </p:nvSpPr>
            <p:spPr>
              <a:xfrm>
                <a:off x="5795715" y="1068195"/>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 name="Google Shape;92;p7"/>
              <p:cNvSpPr/>
              <p:nvPr/>
            </p:nvSpPr>
            <p:spPr>
              <a:xfrm>
                <a:off x="5612829" y="1070180"/>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93" name="Google Shape;93;p7"/>
            <p:cNvGrpSpPr/>
            <p:nvPr/>
          </p:nvGrpSpPr>
          <p:grpSpPr>
            <a:xfrm>
              <a:off x="1066077" y="482938"/>
              <a:ext cx="490421" cy="25923"/>
              <a:chOff x="5612829" y="768560"/>
              <a:chExt cx="437291" cy="25606"/>
            </a:xfrm>
          </p:grpSpPr>
          <p:sp>
            <p:nvSpPr>
              <p:cNvPr id="94" name="Google Shape;94;p7"/>
              <p:cNvSpPr/>
              <p:nvPr/>
            </p:nvSpPr>
            <p:spPr>
              <a:xfrm>
                <a:off x="5795715"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 name="Google Shape;95;p7"/>
              <p:cNvSpPr/>
              <p:nvPr/>
            </p:nvSpPr>
            <p:spPr>
              <a:xfrm>
                <a:off x="5612829"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3F3F3"/>
        </a:solidFill>
        <a:effectLst/>
      </p:bgPr>
    </p:bg>
    <p:spTree>
      <p:nvGrpSpPr>
        <p:cNvPr id="1" name="Shape 96"/>
        <p:cNvGrpSpPr/>
        <p:nvPr/>
      </p:nvGrpSpPr>
      <p:grpSpPr>
        <a:xfrm>
          <a:off x="0" y="0"/>
          <a:ext cx="0" cy="0"/>
          <a:chOff x="0" y="0"/>
          <a:chExt cx="0" cy="0"/>
        </a:xfrm>
      </p:grpSpPr>
      <p:sp>
        <p:nvSpPr>
          <p:cNvPr id="97" name="Google Shape;97;p8"/>
          <p:cNvSpPr/>
          <p:nvPr/>
        </p:nvSpPr>
        <p:spPr>
          <a:xfrm>
            <a:off x="-228600" y="-96735"/>
            <a:ext cx="7123092" cy="5240249"/>
          </a:xfrm>
          <a:custGeom>
            <a:avLst/>
            <a:gdLst/>
            <a:ahLst/>
            <a:cxnLst/>
            <a:rect l="l" t="t" r="r" b="b"/>
            <a:pathLst>
              <a:path w="63837" h="46963" extrusionOk="0">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rgbClr val="FFC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rot="10800000">
            <a:off x="529590" y="2247733"/>
            <a:ext cx="9352810" cy="2895761"/>
          </a:xfrm>
          <a:custGeom>
            <a:avLst/>
            <a:gdLst/>
            <a:ahLst/>
            <a:cxnLst/>
            <a:rect l="l" t="t" r="r" b="b"/>
            <a:pathLst>
              <a:path w="106071" h="32842" extrusionOk="0">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rgbClr val="FFD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8"/>
          <p:cNvGrpSpPr/>
          <p:nvPr/>
        </p:nvGrpSpPr>
        <p:grpSpPr>
          <a:xfrm>
            <a:off x="914702" y="379909"/>
            <a:ext cx="7733883" cy="4294602"/>
            <a:chOff x="914702" y="379909"/>
            <a:chExt cx="7733883" cy="4294602"/>
          </a:xfrm>
        </p:grpSpPr>
        <p:grpSp>
          <p:nvGrpSpPr>
            <p:cNvPr id="100" name="Google Shape;100;p8"/>
            <p:cNvGrpSpPr/>
            <p:nvPr/>
          </p:nvGrpSpPr>
          <p:grpSpPr>
            <a:xfrm>
              <a:off x="6618039" y="379909"/>
              <a:ext cx="2030545" cy="596756"/>
              <a:chOff x="6783571" y="438153"/>
              <a:chExt cx="1810562" cy="589447"/>
            </a:xfrm>
          </p:grpSpPr>
          <p:sp>
            <p:nvSpPr>
              <p:cNvPr id="101" name="Google Shape;101;p8"/>
              <p:cNvSpPr/>
              <p:nvPr/>
            </p:nvSpPr>
            <p:spPr>
              <a:xfrm>
                <a:off x="6966457"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02" name="Google Shape;102;p8"/>
              <p:cNvSpPr/>
              <p:nvPr/>
            </p:nvSpPr>
            <p:spPr>
              <a:xfrm>
                <a:off x="6783571"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03" name="Google Shape;103;p8"/>
              <p:cNvSpPr/>
              <p:nvPr/>
            </p:nvSpPr>
            <p:spPr>
              <a:xfrm>
                <a:off x="6956764" y="438153"/>
                <a:ext cx="940271" cy="185262"/>
              </a:xfrm>
              <a:custGeom>
                <a:avLst/>
                <a:gdLst/>
                <a:ahLst/>
                <a:cxnLst/>
                <a:rect l="l" t="t" r="r" b="b"/>
                <a:pathLst>
                  <a:path w="28422" h="5600" extrusionOk="0">
                    <a:moveTo>
                      <a:pt x="25624" y="714"/>
                    </a:moveTo>
                    <a:cubicBezTo>
                      <a:pt x="26773" y="714"/>
                      <a:pt x="27709" y="1650"/>
                      <a:pt x="27709" y="2798"/>
                    </a:cubicBezTo>
                    <a:cubicBezTo>
                      <a:pt x="27709" y="3950"/>
                      <a:pt x="26773" y="4886"/>
                      <a:pt x="25624" y="4886"/>
                    </a:cubicBezTo>
                    <a:lnTo>
                      <a:pt x="2801" y="4886"/>
                    </a:lnTo>
                    <a:cubicBezTo>
                      <a:pt x="1648" y="4886"/>
                      <a:pt x="713" y="3950"/>
                      <a:pt x="713" y="2798"/>
                    </a:cubicBezTo>
                    <a:cubicBezTo>
                      <a:pt x="713" y="1650"/>
                      <a:pt x="1648" y="714"/>
                      <a:pt x="2801" y="714"/>
                    </a:cubicBezTo>
                    <a:close/>
                    <a:moveTo>
                      <a:pt x="2801" y="1"/>
                    </a:moveTo>
                    <a:cubicBezTo>
                      <a:pt x="1256" y="1"/>
                      <a:pt x="1" y="1256"/>
                      <a:pt x="1" y="2798"/>
                    </a:cubicBezTo>
                    <a:cubicBezTo>
                      <a:pt x="1" y="4344"/>
                      <a:pt x="1256" y="5599"/>
                      <a:pt x="2801" y="5599"/>
                    </a:cubicBezTo>
                    <a:lnTo>
                      <a:pt x="25624" y="5599"/>
                    </a:lnTo>
                    <a:cubicBezTo>
                      <a:pt x="27166" y="5599"/>
                      <a:pt x="28421" y="4344"/>
                      <a:pt x="28421" y="2798"/>
                    </a:cubicBezTo>
                    <a:cubicBezTo>
                      <a:pt x="28421" y="1256"/>
                      <a:pt x="27166" y="1"/>
                      <a:pt x="25624"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04" name="Google Shape;104;p8"/>
              <p:cNvSpPr/>
              <p:nvPr/>
            </p:nvSpPr>
            <p:spPr>
              <a:xfrm>
                <a:off x="7897052" y="890176"/>
                <a:ext cx="697081" cy="137425"/>
              </a:xfrm>
              <a:custGeom>
                <a:avLst/>
                <a:gdLst/>
                <a:ahLst/>
                <a:cxnLst/>
                <a:rect l="l" t="t" r="r" b="b"/>
                <a:pathLst>
                  <a:path w="21071" h="4154" extrusionOk="0">
                    <a:moveTo>
                      <a:pt x="18995" y="531"/>
                    </a:moveTo>
                    <a:cubicBezTo>
                      <a:pt x="19848" y="531"/>
                      <a:pt x="20540" y="1227"/>
                      <a:pt x="20540" y="2079"/>
                    </a:cubicBezTo>
                    <a:cubicBezTo>
                      <a:pt x="20540" y="2931"/>
                      <a:pt x="19848" y="3624"/>
                      <a:pt x="18995" y="3624"/>
                    </a:cubicBezTo>
                    <a:lnTo>
                      <a:pt x="2076" y="3624"/>
                    </a:lnTo>
                    <a:cubicBezTo>
                      <a:pt x="1224" y="3624"/>
                      <a:pt x="528" y="2931"/>
                      <a:pt x="528" y="2079"/>
                    </a:cubicBezTo>
                    <a:cubicBezTo>
                      <a:pt x="528" y="1227"/>
                      <a:pt x="1224" y="531"/>
                      <a:pt x="2076" y="531"/>
                    </a:cubicBezTo>
                    <a:close/>
                    <a:moveTo>
                      <a:pt x="2076" y="1"/>
                    </a:moveTo>
                    <a:cubicBezTo>
                      <a:pt x="930" y="1"/>
                      <a:pt x="1" y="933"/>
                      <a:pt x="1" y="2079"/>
                    </a:cubicBezTo>
                    <a:cubicBezTo>
                      <a:pt x="1" y="3221"/>
                      <a:pt x="930" y="4153"/>
                      <a:pt x="2076" y="4153"/>
                    </a:cubicBezTo>
                    <a:lnTo>
                      <a:pt x="18995" y="4153"/>
                    </a:lnTo>
                    <a:cubicBezTo>
                      <a:pt x="20137" y="4153"/>
                      <a:pt x="21070" y="3221"/>
                      <a:pt x="21070" y="2079"/>
                    </a:cubicBezTo>
                    <a:cubicBezTo>
                      <a:pt x="21070" y="933"/>
                      <a:pt x="20137" y="1"/>
                      <a:pt x="18995"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105" name="Google Shape;105;p8"/>
            <p:cNvGrpSpPr/>
            <p:nvPr/>
          </p:nvGrpSpPr>
          <p:grpSpPr>
            <a:xfrm>
              <a:off x="914702" y="3709388"/>
              <a:ext cx="490421" cy="25923"/>
              <a:chOff x="5612829" y="768560"/>
              <a:chExt cx="437291" cy="25606"/>
            </a:xfrm>
          </p:grpSpPr>
          <p:sp>
            <p:nvSpPr>
              <p:cNvPr id="106" name="Google Shape;106;p8"/>
              <p:cNvSpPr/>
              <p:nvPr/>
            </p:nvSpPr>
            <p:spPr>
              <a:xfrm>
                <a:off x="5795715"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07" name="Google Shape;107;p8"/>
              <p:cNvSpPr/>
              <p:nvPr/>
            </p:nvSpPr>
            <p:spPr>
              <a:xfrm>
                <a:off x="5612829"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108" name="Google Shape;108;p8"/>
            <p:cNvGrpSpPr/>
            <p:nvPr/>
          </p:nvGrpSpPr>
          <p:grpSpPr>
            <a:xfrm>
              <a:off x="6894652" y="4648588"/>
              <a:ext cx="490421" cy="25923"/>
              <a:chOff x="5612829" y="1068195"/>
              <a:chExt cx="437291" cy="25606"/>
            </a:xfrm>
          </p:grpSpPr>
          <p:sp>
            <p:nvSpPr>
              <p:cNvPr id="109" name="Google Shape;109;p8"/>
              <p:cNvSpPr/>
              <p:nvPr/>
            </p:nvSpPr>
            <p:spPr>
              <a:xfrm>
                <a:off x="5795715" y="1068195"/>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10" name="Google Shape;110;p8"/>
              <p:cNvSpPr/>
              <p:nvPr/>
            </p:nvSpPr>
            <p:spPr>
              <a:xfrm>
                <a:off x="5612829" y="1070180"/>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111" name="Google Shape;111;p8"/>
            <p:cNvGrpSpPr/>
            <p:nvPr/>
          </p:nvGrpSpPr>
          <p:grpSpPr>
            <a:xfrm>
              <a:off x="1066077" y="482938"/>
              <a:ext cx="490421" cy="25923"/>
              <a:chOff x="5612829" y="768560"/>
              <a:chExt cx="437291" cy="25606"/>
            </a:xfrm>
          </p:grpSpPr>
          <p:sp>
            <p:nvSpPr>
              <p:cNvPr id="112" name="Google Shape;112;p8"/>
              <p:cNvSpPr/>
              <p:nvPr/>
            </p:nvSpPr>
            <p:spPr>
              <a:xfrm>
                <a:off x="5795715"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13" name="Google Shape;113;p8"/>
              <p:cNvSpPr/>
              <p:nvPr/>
            </p:nvSpPr>
            <p:spPr>
              <a:xfrm>
                <a:off x="5612829"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sp>
        <p:nvSpPr>
          <p:cNvPr id="114" name="Google Shape;114;p8"/>
          <p:cNvSpPr txBox="1">
            <a:spLocks noGrp="1"/>
          </p:cNvSpPr>
          <p:nvPr>
            <p:ph type="title"/>
          </p:nvPr>
        </p:nvSpPr>
        <p:spPr>
          <a:xfrm>
            <a:off x="2039450" y="1559550"/>
            <a:ext cx="5064900" cy="202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1">
  <p:cSld name="SECTION_HEADER_1">
    <p:bg>
      <p:bgPr>
        <a:solidFill>
          <a:srgbClr val="F3F3F3"/>
        </a:solidFill>
        <a:effectLst/>
      </p:bgPr>
    </p:bg>
    <p:spTree>
      <p:nvGrpSpPr>
        <p:cNvPr id="1" name="Shape 130"/>
        <p:cNvGrpSpPr/>
        <p:nvPr/>
      </p:nvGrpSpPr>
      <p:grpSpPr>
        <a:xfrm>
          <a:off x="0" y="0"/>
          <a:ext cx="0" cy="0"/>
          <a:chOff x="0" y="0"/>
          <a:chExt cx="0" cy="0"/>
        </a:xfrm>
      </p:grpSpPr>
      <p:sp>
        <p:nvSpPr>
          <p:cNvPr id="131" name="Google Shape;131;p10"/>
          <p:cNvSpPr/>
          <p:nvPr/>
        </p:nvSpPr>
        <p:spPr>
          <a:xfrm rot="10800000" flipH="1">
            <a:off x="0" y="94"/>
            <a:ext cx="2299090" cy="1691372"/>
          </a:xfrm>
          <a:custGeom>
            <a:avLst/>
            <a:gdLst/>
            <a:ahLst/>
            <a:cxnLst/>
            <a:rect l="l" t="t" r="r" b="b"/>
            <a:pathLst>
              <a:path w="63837" h="46963" extrusionOk="0">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rgbClr val="FFC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txBox="1">
            <a:spLocks noGrp="1"/>
          </p:cNvSpPr>
          <p:nvPr>
            <p:ph type="subTitle" idx="1"/>
          </p:nvPr>
        </p:nvSpPr>
        <p:spPr>
          <a:xfrm flipH="1">
            <a:off x="5274300" y="2099500"/>
            <a:ext cx="3149700" cy="1206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400">
                <a:solidFill>
                  <a:schemeClr val="lt1"/>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33" name="Google Shape;133;p10"/>
          <p:cNvSpPr txBox="1">
            <a:spLocks noGrp="1"/>
          </p:cNvSpPr>
          <p:nvPr>
            <p:ph type="title"/>
          </p:nvPr>
        </p:nvSpPr>
        <p:spPr>
          <a:xfrm>
            <a:off x="720000" y="445025"/>
            <a:ext cx="769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3F3F3"/>
        </a:solidFill>
        <a:effectLst/>
      </p:bgPr>
    </p:bg>
    <p:spTree>
      <p:nvGrpSpPr>
        <p:cNvPr id="1" name="Shape 16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2">
    <p:bg>
      <p:bgPr>
        <a:solidFill>
          <a:schemeClr val="accent6"/>
        </a:solidFill>
        <a:effectLst/>
      </p:bgPr>
    </p:bg>
    <p:spTree>
      <p:nvGrpSpPr>
        <p:cNvPr id="1" name="Shape 161"/>
        <p:cNvGrpSpPr/>
        <p:nvPr/>
      </p:nvGrpSpPr>
      <p:grpSpPr>
        <a:xfrm>
          <a:off x="0" y="0"/>
          <a:ext cx="0" cy="0"/>
          <a:chOff x="0" y="0"/>
          <a:chExt cx="0" cy="0"/>
        </a:xfrm>
      </p:grpSpPr>
      <p:sp>
        <p:nvSpPr>
          <p:cNvPr id="162" name="Google Shape;162;p15"/>
          <p:cNvSpPr/>
          <p:nvPr/>
        </p:nvSpPr>
        <p:spPr>
          <a:xfrm rot="10800000" flipH="1">
            <a:off x="-1474975" y="2370979"/>
            <a:ext cx="8954514" cy="2772522"/>
          </a:xfrm>
          <a:custGeom>
            <a:avLst/>
            <a:gdLst/>
            <a:ahLst/>
            <a:cxnLst/>
            <a:rect l="l" t="t" r="r" b="b"/>
            <a:pathLst>
              <a:path w="106071" h="32842" extrusionOk="0">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rgbClr val="FFD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3" name="Google Shape;163;p15"/>
          <p:cNvSpPr txBox="1">
            <a:spLocks noGrp="1"/>
          </p:cNvSpPr>
          <p:nvPr>
            <p:ph type="subTitle" idx="1"/>
          </p:nvPr>
        </p:nvSpPr>
        <p:spPr>
          <a:xfrm>
            <a:off x="3684688" y="2230750"/>
            <a:ext cx="17865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Font typeface="Rokkitt Light"/>
              <a:buNone/>
              <a:defRPr sz="1100">
                <a:latin typeface="Barlow Light"/>
                <a:ea typeface="Barlow Light"/>
                <a:cs typeface="Barlow Light"/>
                <a:sym typeface="Barlow Light"/>
              </a:defRPr>
            </a:lvl1pPr>
            <a:lvl2pPr lvl="1"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2pPr>
            <a:lvl3pPr lvl="2"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3pPr>
            <a:lvl4pPr lvl="3"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4pPr>
            <a:lvl5pPr lvl="4"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5pPr>
            <a:lvl6pPr lvl="5"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6pPr>
            <a:lvl7pPr lvl="6"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7pPr>
            <a:lvl8pPr lvl="7"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8pPr>
            <a:lvl9pPr lvl="8"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9pPr>
          </a:lstStyle>
          <a:p>
            <a:endParaRPr/>
          </a:p>
        </p:txBody>
      </p:sp>
      <p:sp>
        <p:nvSpPr>
          <p:cNvPr id="164" name="Google Shape;164;p15"/>
          <p:cNvSpPr txBox="1">
            <a:spLocks noGrp="1"/>
          </p:cNvSpPr>
          <p:nvPr>
            <p:ph type="subTitle" idx="2"/>
          </p:nvPr>
        </p:nvSpPr>
        <p:spPr>
          <a:xfrm>
            <a:off x="1144425" y="2230750"/>
            <a:ext cx="17868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Font typeface="Rokkitt Light"/>
              <a:buNone/>
              <a:defRPr sz="1100">
                <a:latin typeface="Barlow Light"/>
                <a:ea typeface="Barlow Light"/>
                <a:cs typeface="Barlow Light"/>
                <a:sym typeface="Barlow Light"/>
              </a:defRPr>
            </a:lvl1pPr>
            <a:lvl2pPr lvl="1"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2pPr>
            <a:lvl3pPr lvl="2"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3pPr>
            <a:lvl4pPr lvl="3"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4pPr>
            <a:lvl5pPr lvl="4"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5pPr>
            <a:lvl6pPr lvl="5"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6pPr>
            <a:lvl7pPr lvl="6"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7pPr>
            <a:lvl8pPr lvl="7"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8pPr>
            <a:lvl9pPr lvl="8"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9pPr>
          </a:lstStyle>
          <a:p>
            <a:endParaRPr/>
          </a:p>
        </p:txBody>
      </p:sp>
      <p:sp>
        <p:nvSpPr>
          <p:cNvPr id="165" name="Google Shape;165;p15"/>
          <p:cNvSpPr txBox="1">
            <a:spLocks noGrp="1"/>
          </p:cNvSpPr>
          <p:nvPr>
            <p:ph type="subTitle" idx="3"/>
          </p:nvPr>
        </p:nvSpPr>
        <p:spPr>
          <a:xfrm>
            <a:off x="6300412" y="2230750"/>
            <a:ext cx="17865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Font typeface="Rokkitt Light"/>
              <a:buNone/>
              <a:defRPr sz="1100">
                <a:latin typeface="Barlow Light"/>
                <a:ea typeface="Barlow Light"/>
                <a:cs typeface="Barlow Light"/>
                <a:sym typeface="Barlow Light"/>
              </a:defRPr>
            </a:lvl1pPr>
            <a:lvl2pPr lvl="1"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2pPr>
            <a:lvl3pPr lvl="2"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3pPr>
            <a:lvl4pPr lvl="3"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4pPr>
            <a:lvl5pPr lvl="4"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5pPr>
            <a:lvl6pPr lvl="5"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6pPr>
            <a:lvl7pPr lvl="6"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7pPr>
            <a:lvl8pPr lvl="7"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8pPr>
            <a:lvl9pPr lvl="8"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9pPr>
          </a:lstStyle>
          <a:p>
            <a:endParaRPr/>
          </a:p>
        </p:txBody>
      </p:sp>
      <p:sp>
        <p:nvSpPr>
          <p:cNvPr id="166" name="Google Shape;166;p15"/>
          <p:cNvSpPr txBox="1">
            <a:spLocks noGrp="1"/>
          </p:cNvSpPr>
          <p:nvPr>
            <p:ph type="subTitle" idx="4"/>
          </p:nvPr>
        </p:nvSpPr>
        <p:spPr>
          <a:xfrm>
            <a:off x="3684688" y="3559750"/>
            <a:ext cx="17865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Font typeface="Rokkitt Light"/>
              <a:buNone/>
              <a:defRPr sz="1100">
                <a:latin typeface="Barlow Light"/>
                <a:ea typeface="Barlow Light"/>
                <a:cs typeface="Barlow Light"/>
                <a:sym typeface="Barlow Light"/>
              </a:defRPr>
            </a:lvl1pPr>
            <a:lvl2pPr lvl="1"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2pPr>
            <a:lvl3pPr lvl="2"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3pPr>
            <a:lvl4pPr lvl="3"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4pPr>
            <a:lvl5pPr lvl="4"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5pPr>
            <a:lvl6pPr lvl="5"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6pPr>
            <a:lvl7pPr lvl="6"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7pPr>
            <a:lvl8pPr lvl="7"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8pPr>
            <a:lvl9pPr lvl="8"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9pPr>
          </a:lstStyle>
          <a:p>
            <a:endParaRPr/>
          </a:p>
        </p:txBody>
      </p:sp>
      <p:sp>
        <p:nvSpPr>
          <p:cNvPr id="167" name="Google Shape;167;p15"/>
          <p:cNvSpPr txBox="1">
            <a:spLocks noGrp="1"/>
          </p:cNvSpPr>
          <p:nvPr>
            <p:ph type="subTitle" idx="5"/>
          </p:nvPr>
        </p:nvSpPr>
        <p:spPr>
          <a:xfrm>
            <a:off x="1144425" y="3559750"/>
            <a:ext cx="17868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Font typeface="Rokkitt Light"/>
              <a:buNone/>
              <a:defRPr sz="1100">
                <a:latin typeface="Barlow Light"/>
                <a:ea typeface="Barlow Light"/>
                <a:cs typeface="Barlow Light"/>
                <a:sym typeface="Barlow Light"/>
              </a:defRPr>
            </a:lvl1pPr>
            <a:lvl2pPr lvl="1"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2pPr>
            <a:lvl3pPr lvl="2"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3pPr>
            <a:lvl4pPr lvl="3"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4pPr>
            <a:lvl5pPr lvl="4"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5pPr>
            <a:lvl6pPr lvl="5"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6pPr>
            <a:lvl7pPr lvl="6"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7pPr>
            <a:lvl8pPr lvl="7"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8pPr>
            <a:lvl9pPr lvl="8"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9pPr>
          </a:lstStyle>
          <a:p>
            <a:endParaRPr/>
          </a:p>
        </p:txBody>
      </p:sp>
      <p:sp>
        <p:nvSpPr>
          <p:cNvPr id="168" name="Google Shape;168;p15"/>
          <p:cNvSpPr txBox="1">
            <a:spLocks noGrp="1"/>
          </p:cNvSpPr>
          <p:nvPr>
            <p:ph type="subTitle" idx="6"/>
          </p:nvPr>
        </p:nvSpPr>
        <p:spPr>
          <a:xfrm>
            <a:off x="6300412" y="3559750"/>
            <a:ext cx="17865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Font typeface="Rokkitt Light"/>
              <a:buNone/>
              <a:defRPr sz="1100">
                <a:latin typeface="Barlow Light"/>
                <a:ea typeface="Barlow Light"/>
                <a:cs typeface="Barlow Light"/>
                <a:sym typeface="Barlow Light"/>
              </a:defRPr>
            </a:lvl1pPr>
            <a:lvl2pPr lvl="1"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2pPr>
            <a:lvl3pPr lvl="2"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3pPr>
            <a:lvl4pPr lvl="3"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4pPr>
            <a:lvl5pPr lvl="4"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5pPr>
            <a:lvl6pPr lvl="5"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6pPr>
            <a:lvl7pPr lvl="6"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7pPr>
            <a:lvl8pPr lvl="7"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8pPr>
            <a:lvl9pPr lvl="8"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9pPr>
          </a:lstStyle>
          <a:p>
            <a:endParaRPr/>
          </a:p>
        </p:txBody>
      </p:sp>
      <p:grpSp>
        <p:nvGrpSpPr>
          <p:cNvPr id="169" name="Google Shape;169;p15"/>
          <p:cNvGrpSpPr/>
          <p:nvPr/>
        </p:nvGrpSpPr>
        <p:grpSpPr>
          <a:xfrm>
            <a:off x="914702" y="379909"/>
            <a:ext cx="7733883" cy="4294602"/>
            <a:chOff x="914702" y="379909"/>
            <a:chExt cx="7733883" cy="4294602"/>
          </a:xfrm>
        </p:grpSpPr>
        <p:grpSp>
          <p:nvGrpSpPr>
            <p:cNvPr id="170" name="Google Shape;170;p15"/>
            <p:cNvGrpSpPr/>
            <p:nvPr/>
          </p:nvGrpSpPr>
          <p:grpSpPr>
            <a:xfrm>
              <a:off x="6618039" y="379909"/>
              <a:ext cx="2030545" cy="596756"/>
              <a:chOff x="6783571" y="438153"/>
              <a:chExt cx="1810562" cy="589447"/>
            </a:xfrm>
          </p:grpSpPr>
          <p:sp>
            <p:nvSpPr>
              <p:cNvPr id="171" name="Google Shape;171;p15"/>
              <p:cNvSpPr/>
              <p:nvPr/>
            </p:nvSpPr>
            <p:spPr>
              <a:xfrm>
                <a:off x="6966457"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72" name="Google Shape;172;p15"/>
              <p:cNvSpPr/>
              <p:nvPr/>
            </p:nvSpPr>
            <p:spPr>
              <a:xfrm>
                <a:off x="6783571"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73" name="Google Shape;173;p15"/>
              <p:cNvSpPr/>
              <p:nvPr/>
            </p:nvSpPr>
            <p:spPr>
              <a:xfrm>
                <a:off x="6956764" y="438153"/>
                <a:ext cx="940271" cy="185262"/>
              </a:xfrm>
              <a:custGeom>
                <a:avLst/>
                <a:gdLst/>
                <a:ahLst/>
                <a:cxnLst/>
                <a:rect l="l" t="t" r="r" b="b"/>
                <a:pathLst>
                  <a:path w="28422" h="5600" extrusionOk="0">
                    <a:moveTo>
                      <a:pt x="25624" y="714"/>
                    </a:moveTo>
                    <a:cubicBezTo>
                      <a:pt x="26773" y="714"/>
                      <a:pt x="27709" y="1650"/>
                      <a:pt x="27709" y="2798"/>
                    </a:cubicBezTo>
                    <a:cubicBezTo>
                      <a:pt x="27709" y="3950"/>
                      <a:pt x="26773" y="4886"/>
                      <a:pt x="25624" y="4886"/>
                    </a:cubicBezTo>
                    <a:lnTo>
                      <a:pt x="2801" y="4886"/>
                    </a:lnTo>
                    <a:cubicBezTo>
                      <a:pt x="1648" y="4886"/>
                      <a:pt x="713" y="3950"/>
                      <a:pt x="713" y="2798"/>
                    </a:cubicBezTo>
                    <a:cubicBezTo>
                      <a:pt x="713" y="1650"/>
                      <a:pt x="1648" y="714"/>
                      <a:pt x="2801" y="714"/>
                    </a:cubicBezTo>
                    <a:close/>
                    <a:moveTo>
                      <a:pt x="2801" y="1"/>
                    </a:moveTo>
                    <a:cubicBezTo>
                      <a:pt x="1256" y="1"/>
                      <a:pt x="1" y="1256"/>
                      <a:pt x="1" y="2798"/>
                    </a:cubicBezTo>
                    <a:cubicBezTo>
                      <a:pt x="1" y="4344"/>
                      <a:pt x="1256" y="5599"/>
                      <a:pt x="2801" y="5599"/>
                    </a:cubicBezTo>
                    <a:lnTo>
                      <a:pt x="25624" y="5599"/>
                    </a:lnTo>
                    <a:cubicBezTo>
                      <a:pt x="27166" y="5599"/>
                      <a:pt x="28421" y="4344"/>
                      <a:pt x="28421" y="2798"/>
                    </a:cubicBezTo>
                    <a:cubicBezTo>
                      <a:pt x="28421" y="1256"/>
                      <a:pt x="27166" y="1"/>
                      <a:pt x="25624"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74" name="Google Shape;174;p15"/>
              <p:cNvSpPr/>
              <p:nvPr/>
            </p:nvSpPr>
            <p:spPr>
              <a:xfrm>
                <a:off x="7897052" y="890176"/>
                <a:ext cx="697081" cy="137425"/>
              </a:xfrm>
              <a:custGeom>
                <a:avLst/>
                <a:gdLst/>
                <a:ahLst/>
                <a:cxnLst/>
                <a:rect l="l" t="t" r="r" b="b"/>
                <a:pathLst>
                  <a:path w="21071" h="4154" extrusionOk="0">
                    <a:moveTo>
                      <a:pt x="18995" y="531"/>
                    </a:moveTo>
                    <a:cubicBezTo>
                      <a:pt x="19848" y="531"/>
                      <a:pt x="20540" y="1227"/>
                      <a:pt x="20540" y="2079"/>
                    </a:cubicBezTo>
                    <a:cubicBezTo>
                      <a:pt x="20540" y="2931"/>
                      <a:pt x="19848" y="3624"/>
                      <a:pt x="18995" y="3624"/>
                    </a:cubicBezTo>
                    <a:lnTo>
                      <a:pt x="2076" y="3624"/>
                    </a:lnTo>
                    <a:cubicBezTo>
                      <a:pt x="1224" y="3624"/>
                      <a:pt x="528" y="2931"/>
                      <a:pt x="528" y="2079"/>
                    </a:cubicBezTo>
                    <a:cubicBezTo>
                      <a:pt x="528" y="1227"/>
                      <a:pt x="1224" y="531"/>
                      <a:pt x="2076" y="531"/>
                    </a:cubicBezTo>
                    <a:close/>
                    <a:moveTo>
                      <a:pt x="2076" y="1"/>
                    </a:moveTo>
                    <a:cubicBezTo>
                      <a:pt x="930" y="1"/>
                      <a:pt x="1" y="933"/>
                      <a:pt x="1" y="2079"/>
                    </a:cubicBezTo>
                    <a:cubicBezTo>
                      <a:pt x="1" y="3221"/>
                      <a:pt x="930" y="4153"/>
                      <a:pt x="2076" y="4153"/>
                    </a:cubicBezTo>
                    <a:lnTo>
                      <a:pt x="18995" y="4153"/>
                    </a:lnTo>
                    <a:cubicBezTo>
                      <a:pt x="20137" y="4153"/>
                      <a:pt x="21070" y="3221"/>
                      <a:pt x="21070" y="2079"/>
                    </a:cubicBezTo>
                    <a:cubicBezTo>
                      <a:pt x="21070" y="933"/>
                      <a:pt x="20137" y="1"/>
                      <a:pt x="18995"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175" name="Google Shape;175;p15"/>
            <p:cNvGrpSpPr/>
            <p:nvPr/>
          </p:nvGrpSpPr>
          <p:grpSpPr>
            <a:xfrm>
              <a:off x="914702" y="3709388"/>
              <a:ext cx="490421" cy="25923"/>
              <a:chOff x="5612829" y="768560"/>
              <a:chExt cx="437291" cy="25606"/>
            </a:xfrm>
          </p:grpSpPr>
          <p:sp>
            <p:nvSpPr>
              <p:cNvPr id="176" name="Google Shape;176;p15"/>
              <p:cNvSpPr/>
              <p:nvPr/>
            </p:nvSpPr>
            <p:spPr>
              <a:xfrm>
                <a:off x="5795715"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77" name="Google Shape;177;p15"/>
              <p:cNvSpPr/>
              <p:nvPr/>
            </p:nvSpPr>
            <p:spPr>
              <a:xfrm>
                <a:off x="5612829"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178" name="Google Shape;178;p15"/>
            <p:cNvGrpSpPr/>
            <p:nvPr/>
          </p:nvGrpSpPr>
          <p:grpSpPr>
            <a:xfrm>
              <a:off x="6894652" y="4648588"/>
              <a:ext cx="490421" cy="25923"/>
              <a:chOff x="5612829" y="1068195"/>
              <a:chExt cx="437291" cy="25606"/>
            </a:xfrm>
          </p:grpSpPr>
          <p:sp>
            <p:nvSpPr>
              <p:cNvPr id="179" name="Google Shape;179;p15"/>
              <p:cNvSpPr/>
              <p:nvPr/>
            </p:nvSpPr>
            <p:spPr>
              <a:xfrm>
                <a:off x="5795715" y="1068195"/>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80" name="Google Shape;180;p15"/>
              <p:cNvSpPr/>
              <p:nvPr/>
            </p:nvSpPr>
            <p:spPr>
              <a:xfrm>
                <a:off x="5612829" y="1070180"/>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181" name="Google Shape;181;p15"/>
            <p:cNvGrpSpPr/>
            <p:nvPr/>
          </p:nvGrpSpPr>
          <p:grpSpPr>
            <a:xfrm>
              <a:off x="1066077" y="482938"/>
              <a:ext cx="490421" cy="25923"/>
              <a:chOff x="5612829" y="768560"/>
              <a:chExt cx="437291" cy="25606"/>
            </a:xfrm>
          </p:grpSpPr>
          <p:sp>
            <p:nvSpPr>
              <p:cNvPr id="182" name="Google Shape;182;p15"/>
              <p:cNvSpPr/>
              <p:nvPr/>
            </p:nvSpPr>
            <p:spPr>
              <a:xfrm>
                <a:off x="5795715"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183" name="Google Shape;183;p15"/>
              <p:cNvSpPr/>
              <p:nvPr/>
            </p:nvSpPr>
            <p:spPr>
              <a:xfrm>
                <a:off x="5612829"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sp>
        <p:nvSpPr>
          <p:cNvPr id="184" name="Google Shape;184;p15"/>
          <p:cNvSpPr txBox="1">
            <a:spLocks noGrp="1"/>
          </p:cNvSpPr>
          <p:nvPr>
            <p:ph type="title"/>
          </p:nvPr>
        </p:nvSpPr>
        <p:spPr>
          <a:xfrm>
            <a:off x="720000" y="445025"/>
            <a:ext cx="769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85" name="Google Shape;185;p15"/>
          <p:cNvSpPr txBox="1">
            <a:spLocks noGrp="1"/>
          </p:cNvSpPr>
          <p:nvPr>
            <p:ph type="ctrTitle" idx="7"/>
          </p:nvPr>
        </p:nvSpPr>
        <p:spPr>
          <a:xfrm>
            <a:off x="1144575" y="1995525"/>
            <a:ext cx="1786500" cy="30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6" name="Google Shape;186;p15"/>
          <p:cNvSpPr txBox="1">
            <a:spLocks noGrp="1"/>
          </p:cNvSpPr>
          <p:nvPr>
            <p:ph type="ctrTitle" idx="8"/>
          </p:nvPr>
        </p:nvSpPr>
        <p:spPr>
          <a:xfrm>
            <a:off x="6300425" y="1995450"/>
            <a:ext cx="1786500" cy="30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7" name="Google Shape;187;p15"/>
          <p:cNvSpPr txBox="1">
            <a:spLocks noGrp="1"/>
          </p:cNvSpPr>
          <p:nvPr>
            <p:ph type="ctrTitle" idx="9"/>
          </p:nvPr>
        </p:nvSpPr>
        <p:spPr>
          <a:xfrm>
            <a:off x="3684701" y="1995450"/>
            <a:ext cx="1786500" cy="30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8" name="Google Shape;188;p15"/>
          <p:cNvSpPr txBox="1">
            <a:spLocks noGrp="1"/>
          </p:cNvSpPr>
          <p:nvPr>
            <p:ph type="ctrTitle" idx="13"/>
          </p:nvPr>
        </p:nvSpPr>
        <p:spPr>
          <a:xfrm>
            <a:off x="1144575" y="3324525"/>
            <a:ext cx="1786500" cy="30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9" name="Google Shape;189;p15"/>
          <p:cNvSpPr txBox="1">
            <a:spLocks noGrp="1"/>
          </p:cNvSpPr>
          <p:nvPr>
            <p:ph type="ctrTitle" idx="14"/>
          </p:nvPr>
        </p:nvSpPr>
        <p:spPr>
          <a:xfrm>
            <a:off x="6300425" y="3324450"/>
            <a:ext cx="1786500" cy="30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0" name="Google Shape;190;p15"/>
          <p:cNvSpPr txBox="1">
            <a:spLocks noGrp="1"/>
          </p:cNvSpPr>
          <p:nvPr>
            <p:ph type="ctrTitle" idx="15"/>
          </p:nvPr>
        </p:nvSpPr>
        <p:spPr>
          <a:xfrm>
            <a:off x="3684701" y="3324450"/>
            <a:ext cx="1786500" cy="30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1" name="Google Shape;191;p15"/>
          <p:cNvSpPr txBox="1">
            <a:spLocks noGrp="1"/>
          </p:cNvSpPr>
          <p:nvPr>
            <p:ph type="title" idx="16" hasCustomPrompt="1"/>
          </p:nvPr>
        </p:nvSpPr>
        <p:spPr>
          <a:xfrm>
            <a:off x="1230350" y="1706303"/>
            <a:ext cx="1602900" cy="25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400"/>
            </a:lvl1pPr>
            <a:lvl2pPr lvl="1" algn="ctr" rtl="0">
              <a:spcBef>
                <a:spcPts val="0"/>
              </a:spcBef>
              <a:spcAft>
                <a:spcPts val="0"/>
              </a:spcAft>
              <a:buSzPts val="3600"/>
              <a:buFont typeface="Oswald SemiBold"/>
              <a:buNone/>
              <a:defRPr sz="3600">
                <a:latin typeface="Oswald SemiBold"/>
                <a:ea typeface="Oswald SemiBold"/>
                <a:cs typeface="Oswald SemiBold"/>
                <a:sym typeface="Oswald SemiBold"/>
              </a:defRPr>
            </a:lvl2pPr>
            <a:lvl3pPr lvl="2" algn="ctr" rtl="0">
              <a:spcBef>
                <a:spcPts val="0"/>
              </a:spcBef>
              <a:spcAft>
                <a:spcPts val="0"/>
              </a:spcAft>
              <a:buSzPts val="3600"/>
              <a:buFont typeface="Oswald SemiBold"/>
              <a:buNone/>
              <a:defRPr sz="3600">
                <a:latin typeface="Oswald SemiBold"/>
                <a:ea typeface="Oswald SemiBold"/>
                <a:cs typeface="Oswald SemiBold"/>
                <a:sym typeface="Oswald SemiBold"/>
              </a:defRPr>
            </a:lvl3pPr>
            <a:lvl4pPr lvl="3" algn="ctr" rtl="0">
              <a:spcBef>
                <a:spcPts val="0"/>
              </a:spcBef>
              <a:spcAft>
                <a:spcPts val="0"/>
              </a:spcAft>
              <a:buSzPts val="3600"/>
              <a:buFont typeface="Oswald SemiBold"/>
              <a:buNone/>
              <a:defRPr sz="3600">
                <a:latin typeface="Oswald SemiBold"/>
                <a:ea typeface="Oswald SemiBold"/>
                <a:cs typeface="Oswald SemiBold"/>
                <a:sym typeface="Oswald SemiBold"/>
              </a:defRPr>
            </a:lvl4pPr>
            <a:lvl5pPr lvl="4" algn="ctr" rtl="0">
              <a:spcBef>
                <a:spcPts val="0"/>
              </a:spcBef>
              <a:spcAft>
                <a:spcPts val="0"/>
              </a:spcAft>
              <a:buSzPts val="3600"/>
              <a:buFont typeface="Oswald SemiBold"/>
              <a:buNone/>
              <a:defRPr sz="3600">
                <a:latin typeface="Oswald SemiBold"/>
                <a:ea typeface="Oswald SemiBold"/>
                <a:cs typeface="Oswald SemiBold"/>
                <a:sym typeface="Oswald SemiBold"/>
              </a:defRPr>
            </a:lvl5pPr>
            <a:lvl6pPr lvl="5" algn="ctr" rtl="0">
              <a:spcBef>
                <a:spcPts val="0"/>
              </a:spcBef>
              <a:spcAft>
                <a:spcPts val="0"/>
              </a:spcAft>
              <a:buSzPts val="3600"/>
              <a:buFont typeface="Oswald SemiBold"/>
              <a:buNone/>
              <a:defRPr sz="3600">
                <a:latin typeface="Oswald SemiBold"/>
                <a:ea typeface="Oswald SemiBold"/>
                <a:cs typeface="Oswald SemiBold"/>
                <a:sym typeface="Oswald SemiBold"/>
              </a:defRPr>
            </a:lvl6pPr>
            <a:lvl7pPr lvl="6" algn="ctr" rtl="0">
              <a:spcBef>
                <a:spcPts val="0"/>
              </a:spcBef>
              <a:spcAft>
                <a:spcPts val="0"/>
              </a:spcAft>
              <a:buSzPts val="3600"/>
              <a:buFont typeface="Oswald SemiBold"/>
              <a:buNone/>
              <a:defRPr sz="3600">
                <a:latin typeface="Oswald SemiBold"/>
                <a:ea typeface="Oswald SemiBold"/>
                <a:cs typeface="Oswald SemiBold"/>
                <a:sym typeface="Oswald SemiBold"/>
              </a:defRPr>
            </a:lvl7pPr>
            <a:lvl8pPr lvl="7" algn="ctr" rtl="0">
              <a:spcBef>
                <a:spcPts val="0"/>
              </a:spcBef>
              <a:spcAft>
                <a:spcPts val="0"/>
              </a:spcAft>
              <a:buSzPts val="3600"/>
              <a:buFont typeface="Oswald SemiBold"/>
              <a:buNone/>
              <a:defRPr sz="3600">
                <a:latin typeface="Oswald SemiBold"/>
                <a:ea typeface="Oswald SemiBold"/>
                <a:cs typeface="Oswald SemiBold"/>
                <a:sym typeface="Oswald SemiBold"/>
              </a:defRPr>
            </a:lvl8pPr>
            <a:lvl9pPr lvl="8" algn="ctr" rtl="0">
              <a:spcBef>
                <a:spcPts val="0"/>
              </a:spcBef>
              <a:spcAft>
                <a:spcPts val="0"/>
              </a:spcAft>
              <a:buSzPts val="3600"/>
              <a:buFont typeface="Oswald SemiBold"/>
              <a:buNone/>
              <a:defRPr sz="3600">
                <a:latin typeface="Oswald SemiBold"/>
                <a:ea typeface="Oswald SemiBold"/>
                <a:cs typeface="Oswald SemiBold"/>
                <a:sym typeface="Oswald SemiBold"/>
              </a:defRPr>
            </a:lvl9pPr>
          </a:lstStyle>
          <a:p>
            <a:r>
              <a:t>xx%</a:t>
            </a:r>
          </a:p>
        </p:txBody>
      </p:sp>
      <p:sp>
        <p:nvSpPr>
          <p:cNvPr id="192" name="Google Shape;192;p15"/>
          <p:cNvSpPr txBox="1">
            <a:spLocks noGrp="1"/>
          </p:cNvSpPr>
          <p:nvPr>
            <p:ph type="title" idx="17" hasCustomPrompt="1"/>
          </p:nvPr>
        </p:nvSpPr>
        <p:spPr>
          <a:xfrm>
            <a:off x="3770538" y="1706303"/>
            <a:ext cx="1602900" cy="25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400"/>
            </a:lvl1pPr>
            <a:lvl2pPr lvl="1" algn="ctr" rtl="0">
              <a:spcBef>
                <a:spcPts val="0"/>
              </a:spcBef>
              <a:spcAft>
                <a:spcPts val="0"/>
              </a:spcAft>
              <a:buSzPts val="3600"/>
              <a:buFont typeface="Oswald SemiBold"/>
              <a:buNone/>
              <a:defRPr sz="3600">
                <a:latin typeface="Oswald SemiBold"/>
                <a:ea typeface="Oswald SemiBold"/>
                <a:cs typeface="Oswald SemiBold"/>
                <a:sym typeface="Oswald SemiBold"/>
              </a:defRPr>
            </a:lvl2pPr>
            <a:lvl3pPr lvl="2" algn="ctr" rtl="0">
              <a:spcBef>
                <a:spcPts val="0"/>
              </a:spcBef>
              <a:spcAft>
                <a:spcPts val="0"/>
              </a:spcAft>
              <a:buSzPts val="3600"/>
              <a:buFont typeface="Oswald SemiBold"/>
              <a:buNone/>
              <a:defRPr sz="3600">
                <a:latin typeface="Oswald SemiBold"/>
                <a:ea typeface="Oswald SemiBold"/>
                <a:cs typeface="Oswald SemiBold"/>
                <a:sym typeface="Oswald SemiBold"/>
              </a:defRPr>
            </a:lvl3pPr>
            <a:lvl4pPr lvl="3" algn="ctr" rtl="0">
              <a:spcBef>
                <a:spcPts val="0"/>
              </a:spcBef>
              <a:spcAft>
                <a:spcPts val="0"/>
              </a:spcAft>
              <a:buSzPts val="3600"/>
              <a:buFont typeface="Oswald SemiBold"/>
              <a:buNone/>
              <a:defRPr sz="3600">
                <a:latin typeface="Oswald SemiBold"/>
                <a:ea typeface="Oswald SemiBold"/>
                <a:cs typeface="Oswald SemiBold"/>
                <a:sym typeface="Oswald SemiBold"/>
              </a:defRPr>
            </a:lvl4pPr>
            <a:lvl5pPr lvl="4" algn="ctr" rtl="0">
              <a:spcBef>
                <a:spcPts val="0"/>
              </a:spcBef>
              <a:spcAft>
                <a:spcPts val="0"/>
              </a:spcAft>
              <a:buSzPts val="3600"/>
              <a:buFont typeface="Oswald SemiBold"/>
              <a:buNone/>
              <a:defRPr sz="3600">
                <a:latin typeface="Oswald SemiBold"/>
                <a:ea typeface="Oswald SemiBold"/>
                <a:cs typeface="Oswald SemiBold"/>
                <a:sym typeface="Oswald SemiBold"/>
              </a:defRPr>
            </a:lvl5pPr>
            <a:lvl6pPr lvl="5" algn="ctr" rtl="0">
              <a:spcBef>
                <a:spcPts val="0"/>
              </a:spcBef>
              <a:spcAft>
                <a:spcPts val="0"/>
              </a:spcAft>
              <a:buSzPts val="3600"/>
              <a:buFont typeface="Oswald SemiBold"/>
              <a:buNone/>
              <a:defRPr sz="3600">
                <a:latin typeface="Oswald SemiBold"/>
                <a:ea typeface="Oswald SemiBold"/>
                <a:cs typeface="Oswald SemiBold"/>
                <a:sym typeface="Oswald SemiBold"/>
              </a:defRPr>
            </a:lvl6pPr>
            <a:lvl7pPr lvl="6" algn="ctr" rtl="0">
              <a:spcBef>
                <a:spcPts val="0"/>
              </a:spcBef>
              <a:spcAft>
                <a:spcPts val="0"/>
              </a:spcAft>
              <a:buSzPts val="3600"/>
              <a:buFont typeface="Oswald SemiBold"/>
              <a:buNone/>
              <a:defRPr sz="3600">
                <a:latin typeface="Oswald SemiBold"/>
                <a:ea typeface="Oswald SemiBold"/>
                <a:cs typeface="Oswald SemiBold"/>
                <a:sym typeface="Oswald SemiBold"/>
              </a:defRPr>
            </a:lvl7pPr>
            <a:lvl8pPr lvl="7" algn="ctr" rtl="0">
              <a:spcBef>
                <a:spcPts val="0"/>
              </a:spcBef>
              <a:spcAft>
                <a:spcPts val="0"/>
              </a:spcAft>
              <a:buSzPts val="3600"/>
              <a:buFont typeface="Oswald SemiBold"/>
              <a:buNone/>
              <a:defRPr sz="3600">
                <a:latin typeface="Oswald SemiBold"/>
                <a:ea typeface="Oswald SemiBold"/>
                <a:cs typeface="Oswald SemiBold"/>
                <a:sym typeface="Oswald SemiBold"/>
              </a:defRPr>
            </a:lvl8pPr>
            <a:lvl9pPr lvl="8" algn="ctr" rtl="0">
              <a:spcBef>
                <a:spcPts val="0"/>
              </a:spcBef>
              <a:spcAft>
                <a:spcPts val="0"/>
              </a:spcAft>
              <a:buSzPts val="3600"/>
              <a:buFont typeface="Oswald SemiBold"/>
              <a:buNone/>
              <a:defRPr sz="3600">
                <a:latin typeface="Oswald SemiBold"/>
                <a:ea typeface="Oswald SemiBold"/>
                <a:cs typeface="Oswald SemiBold"/>
                <a:sym typeface="Oswald SemiBold"/>
              </a:defRPr>
            </a:lvl9pPr>
          </a:lstStyle>
          <a:p>
            <a:r>
              <a:t>xx%</a:t>
            </a:r>
          </a:p>
        </p:txBody>
      </p:sp>
      <p:sp>
        <p:nvSpPr>
          <p:cNvPr id="193" name="Google Shape;193;p15"/>
          <p:cNvSpPr txBox="1">
            <a:spLocks noGrp="1"/>
          </p:cNvSpPr>
          <p:nvPr>
            <p:ph type="title" idx="18" hasCustomPrompt="1"/>
          </p:nvPr>
        </p:nvSpPr>
        <p:spPr>
          <a:xfrm>
            <a:off x="6386250" y="1706303"/>
            <a:ext cx="1602900" cy="25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400"/>
            </a:lvl1pPr>
            <a:lvl2pPr lvl="1" algn="ctr" rtl="0">
              <a:spcBef>
                <a:spcPts val="0"/>
              </a:spcBef>
              <a:spcAft>
                <a:spcPts val="0"/>
              </a:spcAft>
              <a:buSzPts val="3600"/>
              <a:buFont typeface="Oswald SemiBold"/>
              <a:buNone/>
              <a:defRPr sz="3600">
                <a:latin typeface="Oswald SemiBold"/>
                <a:ea typeface="Oswald SemiBold"/>
                <a:cs typeface="Oswald SemiBold"/>
                <a:sym typeface="Oswald SemiBold"/>
              </a:defRPr>
            </a:lvl2pPr>
            <a:lvl3pPr lvl="2" algn="ctr" rtl="0">
              <a:spcBef>
                <a:spcPts val="0"/>
              </a:spcBef>
              <a:spcAft>
                <a:spcPts val="0"/>
              </a:spcAft>
              <a:buSzPts val="3600"/>
              <a:buFont typeface="Oswald SemiBold"/>
              <a:buNone/>
              <a:defRPr sz="3600">
                <a:latin typeface="Oswald SemiBold"/>
                <a:ea typeface="Oswald SemiBold"/>
                <a:cs typeface="Oswald SemiBold"/>
                <a:sym typeface="Oswald SemiBold"/>
              </a:defRPr>
            </a:lvl3pPr>
            <a:lvl4pPr lvl="3" algn="ctr" rtl="0">
              <a:spcBef>
                <a:spcPts val="0"/>
              </a:spcBef>
              <a:spcAft>
                <a:spcPts val="0"/>
              </a:spcAft>
              <a:buSzPts val="3600"/>
              <a:buFont typeface="Oswald SemiBold"/>
              <a:buNone/>
              <a:defRPr sz="3600">
                <a:latin typeface="Oswald SemiBold"/>
                <a:ea typeface="Oswald SemiBold"/>
                <a:cs typeface="Oswald SemiBold"/>
                <a:sym typeface="Oswald SemiBold"/>
              </a:defRPr>
            </a:lvl4pPr>
            <a:lvl5pPr lvl="4" algn="ctr" rtl="0">
              <a:spcBef>
                <a:spcPts val="0"/>
              </a:spcBef>
              <a:spcAft>
                <a:spcPts val="0"/>
              </a:spcAft>
              <a:buSzPts val="3600"/>
              <a:buFont typeface="Oswald SemiBold"/>
              <a:buNone/>
              <a:defRPr sz="3600">
                <a:latin typeface="Oswald SemiBold"/>
                <a:ea typeface="Oswald SemiBold"/>
                <a:cs typeface="Oswald SemiBold"/>
                <a:sym typeface="Oswald SemiBold"/>
              </a:defRPr>
            </a:lvl5pPr>
            <a:lvl6pPr lvl="5" algn="ctr" rtl="0">
              <a:spcBef>
                <a:spcPts val="0"/>
              </a:spcBef>
              <a:spcAft>
                <a:spcPts val="0"/>
              </a:spcAft>
              <a:buSzPts val="3600"/>
              <a:buFont typeface="Oswald SemiBold"/>
              <a:buNone/>
              <a:defRPr sz="3600">
                <a:latin typeface="Oswald SemiBold"/>
                <a:ea typeface="Oswald SemiBold"/>
                <a:cs typeface="Oswald SemiBold"/>
                <a:sym typeface="Oswald SemiBold"/>
              </a:defRPr>
            </a:lvl6pPr>
            <a:lvl7pPr lvl="6" algn="ctr" rtl="0">
              <a:spcBef>
                <a:spcPts val="0"/>
              </a:spcBef>
              <a:spcAft>
                <a:spcPts val="0"/>
              </a:spcAft>
              <a:buSzPts val="3600"/>
              <a:buFont typeface="Oswald SemiBold"/>
              <a:buNone/>
              <a:defRPr sz="3600">
                <a:latin typeface="Oswald SemiBold"/>
                <a:ea typeface="Oswald SemiBold"/>
                <a:cs typeface="Oswald SemiBold"/>
                <a:sym typeface="Oswald SemiBold"/>
              </a:defRPr>
            </a:lvl7pPr>
            <a:lvl8pPr lvl="7" algn="ctr" rtl="0">
              <a:spcBef>
                <a:spcPts val="0"/>
              </a:spcBef>
              <a:spcAft>
                <a:spcPts val="0"/>
              </a:spcAft>
              <a:buSzPts val="3600"/>
              <a:buFont typeface="Oswald SemiBold"/>
              <a:buNone/>
              <a:defRPr sz="3600">
                <a:latin typeface="Oswald SemiBold"/>
                <a:ea typeface="Oswald SemiBold"/>
                <a:cs typeface="Oswald SemiBold"/>
                <a:sym typeface="Oswald SemiBold"/>
              </a:defRPr>
            </a:lvl8pPr>
            <a:lvl9pPr lvl="8" algn="ctr" rtl="0">
              <a:spcBef>
                <a:spcPts val="0"/>
              </a:spcBef>
              <a:spcAft>
                <a:spcPts val="0"/>
              </a:spcAft>
              <a:buSzPts val="3600"/>
              <a:buFont typeface="Oswald SemiBold"/>
              <a:buNone/>
              <a:defRPr sz="3600">
                <a:latin typeface="Oswald SemiBold"/>
                <a:ea typeface="Oswald SemiBold"/>
                <a:cs typeface="Oswald SemiBold"/>
                <a:sym typeface="Oswald SemiBold"/>
              </a:defRPr>
            </a:lvl9pPr>
          </a:lstStyle>
          <a:p>
            <a:r>
              <a:t>xx%</a:t>
            </a:r>
          </a:p>
        </p:txBody>
      </p:sp>
      <p:sp>
        <p:nvSpPr>
          <p:cNvPr id="194" name="Google Shape;194;p15"/>
          <p:cNvSpPr txBox="1">
            <a:spLocks noGrp="1"/>
          </p:cNvSpPr>
          <p:nvPr>
            <p:ph type="title" idx="19" hasCustomPrompt="1"/>
          </p:nvPr>
        </p:nvSpPr>
        <p:spPr>
          <a:xfrm>
            <a:off x="1230350" y="3035303"/>
            <a:ext cx="1602900" cy="25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400"/>
            </a:lvl1pPr>
            <a:lvl2pPr lvl="1" algn="ctr" rtl="0">
              <a:spcBef>
                <a:spcPts val="0"/>
              </a:spcBef>
              <a:spcAft>
                <a:spcPts val="0"/>
              </a:spcAft>
              <a:buSzPts val="3600"/>
              <a:buFont typeface="Oswald SemiBold"/>
              <a:buNone/>
              <a:defRPr sz="3600">
                <a:latin typeface="Oswald SemiBold"/>
                <a:ea typeface="Oswald SemiBold"/>
                <a:cs typeface="Oswald SemiBold"/>
                <a:sym typeface="Oswald SemiBold"/>
              </a:defRPr>
            </a:lvl2pPr>
            <a:lvl3pPr lvl="2" algn="ctr" rtl="0">
              <a:spcBef>
                <a:spcPts val="0"/>
              </a:spcBef>
              <a:spcAft>
                <a:spcPts val="0"/>
              </a:spcAft>
              <a:buSzPts val="3600"/>
              <a:buFont typeface="Oswald SemiBold"/>
              <a:buNone/>
              <a:defRPr sz="3600">
                <a:latin typeface="Oswald SemiBold"/>
                <a:ea typeface="Oswald SemiBold"/>
                <a:cs typeface="Oswald SemiBold"/>
                <a:sym typeface="Oswald SemiBold"/>
              </a:defRPr>
            </a:lvl3pPr>
            <a:lvl4pPr lvl="3" algn="ctr" rtl="0">
              <a:spcBef>
                <a:spcPts val="0"/>
              </a:spcBef>
              <a:spcAft>
                <a:spcPts val="0"/>
              </a:spcAft>
              <a:buSzPts val="3600"/>
              <a:buFont typeface="Oswald SemiBold"/>
              <a:buNone/>
              <a:defRPr sz="3600">
                <a:latin typeface="Oswald SemiBold"/>
                <a:ea typeface="Oswald SemiBold"/>
                <a:cs typeface="Oswald SemiBold"/>
                <a:sym typeface="Oswald SemiBold"/>
              </a:defRPr>
            </a:lvl4pPr>
            <a:lvl5pPr lvl="4" algn="ctr" rtl="0">
              <a:spcBef>
                <a:spcPts val="0"/>
              </a:spcBef>
              <a:spcAft>
                <a:spcPts val="0"/>
              </a:spcAft>
              <a:buSzPts val="3600"/>
              <a:buFont typeface="Oswald SemiBold"/>
              <a:buNone/>
              <a:defRPr sz="3600">
                <a:latin typeface="Oswald SemiBold"/>
                <a:ea typeface="Oswald SemiBold"/>
                <a:cs typeface="Oswald SemiBold"/>
                <a:sym typeface="Oswald SemiBold"/>
              </a:defRPr>
            </a:lvl5pPr>
            <a:lvl6pPr lvl="5" algn="ctr" rtl="0">
              <a:spcBef>
                <a:spcPts val="0"/>
              </a:spcBef>
              <a:spcAft>
                <a:spcPts val="0"/>
              </a:spcAft>
              <a:buSzPts val="3600"/>
              <a:buFont typeface="Oswald SemiBold"/>
              <a:buNone/>
              <a:defRPr sz="3600">
                <a:latin typeface="Oswald SemiBold"/>
                <a:ea typeface="Oswald SemiBold"/>
                <a:cs typeface="Oswald SemiBold"/>
                <a:sym typeface="Oswald SemiBold"/>
              </a:defRPr>
            </a:lvl6pPr>
            <a:lvl7pPr lvl="6" algn="ctr" rtl="0">
              <a:spcBef>
                <a:spcPts val="0"/>
              </a:spcBef>
              <a:spcAft>
                <a:spcPts val="0"/>
              </a:spcAft>
              <a:buSzPts val="3600"/>
              <a:buFont typeface="Oswald SemiBold"/>
              <a:buNone/>
              <a:defRPr sz="3600">
                <a:latin typeface="Oswald SemiBold"/>
                <a:ea typeface="Oswald SemiBold"/>
                <a:cs typeface="Oswald SemiBold"/>
                <a:sym typeface="Oswald SemiBold"/>
              </a:defRPr>
            </a:lvl7pPr>
            <a:lvl8pPr lvl="7" algn="ctr" rtl="0">
              <a:spcBef>
                <a:spcPts val="0"/>
              </a:spcBef>
              <a:spcAft>
                <a:spcPts val="0"/>
              </a:spcAft>
              <a:buSzPts val="3600"/>
              <a:buFont typeface="Oswald SemiBold"/>
              <a:buNone/>
              <a:defRPr sz="3600">
                <a:latin typeface="Oswald SemiBold"/>
                <a:ea typeface="Oswald SemiBold"/>
                <a:cs typeface="Oswald SemiBold"/>
                <a:sym typeface="Oswald SemiBold"/>
              </a:defRPr>
            </a:lvl8pPr>
            <a:lvl9pPr lvl="8" algn="ctr" rtl="0">
              <a:spcBef>
                <a:spcPts val="0"/>
              </a:spcBef>
              <a:spcAft>
                <a:spcPts val="0"/>
              </a:spcAft>
              <a:buSzPts val="3600"/>
              <a:buFont typeface="Oswald SemiBold"/>
              <a:buNone/>
              <a:defRPr sz="3600">
                <a:latin typeface="Oswald SemiBold"/>
                <a:ea typeface="Oswald SemiBold"/>
                <a:cs typeface="Oswald SemiBold"/>
                <a:sym typeface="Oswald SemiBold"/>
              </a:defRPr>
            </a:lvl9pPr>
          </a:lstStyle>
          <a:p>
            <a:r>
              <a:t>xx%</a:t>
            </a:r>
          </a:p>
        </p:txBody>
      </p:sp>
      <p:sp>
        <p:nvSpPr>
          <p:cNvPr id="195" name="Google Shape;195;p15"/>
          <p:cNvSpPr txBox="1">
            <a:spLocks noGrp="1"/>
          </p:cNvSpPr>
          <p:nvPr>
            <p:ph type="title" idx="20" hasCustomPrompt="1"/>
          </p:nvPr>
        </p:nvSpPr>
        <p:spPr>
          <a:xfrm>
            <a:off x="3770538" y="3035303"/>
            <a:ext cx="1602900" cy="25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400"/>
            </a:lvl1pPr>
            <a:lvl2pPr lvl="1" algn="ctr" rtl="0">
              <a:spcBef>
                <a:spcPts val="0"/>
              </a:spcBef>
              <a:spcAft>
                <a:spcPts val="0"/>
              </a:spcAft>
              <a:buSzPts val="3600"/>
              <a:buFont typeface="Oswald SemiBold"/>
              <a:buNone/>
              <a:defRPr sz="3600">
                <a:latin typeface="Oswald SemiBold"/>
                <a:ea typeface="Oswald SemiBold"/>
                <a:cs typeface="Oswald SemiBold"/>
                <a:sym typeface="Oswald SemiBold"/>
              </a:defRPr>
            </a:lvl2pPr>
            <a:lvl3pPr lvl="2" algn="ctr" rtl="0">
              <a:spcBef>
                <a:spcPts val="0"/>
              </a:spcBef>
              <a:spcAft>
                <a:spcPts val="0"/>
              </a:spcAft>
              <a:buSzPts val="3600"/>
              <a:buFont typeface="Oswald SemiBold"/>
              <a:buNone/>
              <a:defRPr sz="3600">
                <a:latin typeface="Oswald SemiBold"/>
                <a:ea typeface="Oswald SemiBold"/>
                <a:cs typeface="Oswald SemiBold"/>
                <a:sym typeface="Oswald SemiBold"/>
              </a:defRPr>
            </a:lvl3pPr>
            <a:lvl4pPr lvl="3" algn="ctr" rtl="0">
              <a:spcBef>
                <a:spcPts val="0"/>
              </a:spcBef>
              <a:spcAft>
                <a:spcPts val="0"/>
              </a:spcAft>
              <a:buSzPts val="3600"/>
              <a:buFont typeface="Oswald SemiBold"/>
              <a:buNone/>
              <a:defRPr sz="3600">
                <a:latin typeface="Oswald SemiBold"/>
                <a:ea typeface="Oswald SemiBold"/>
                <a:cs typeface="Oswald SemiBold"/>
                <a:sym typeface="Oswald SemiBold"/>
              </a:defRPr>
            </a:lvl4pPr>
            <a:lvl5pPr lvl="4" algn="ctr" rtl="0">
              <a:spcBef>
                <a:spcPts val="0"/>
              </a:spcBef>
              <a:spcAft>
                <a:spcPts val="0"/>
              </a:spcAft>
              <a:buSzPts val="3600"/>
              <a:buFont typeface="Oswald SemiBold"/>
              <a:buNone/>
              <a:defRPr sz="3600">
                <a:latin typeface="Oswald SemiBold"/>
                <a:ea typeface="Oswald SemiBold"/>
                <a:cs typeface="Oswald SemiBold"/>
                <a:sym typeface="Oswald SemiBold"/>
              </a:defRPr>
            </a:lvl5pPr>
            <a:lvl6pPr lvl="5" algn="ctr" rtl="0">
              <a:spcBef>
                <a:spcPts val="0"/>
              </a:spcBef>
              <a:spcAft>
                <a:spcPts val="0"/>
              </a:spcAft>
              <a:buSzPts val="3600"/>
              <a:buFont typeface="Oswald SemiBold"/>
              <a:buNone/>
              <a:defRPr sz="3600">
                <a:latin typeface="Oswald SemiBold"/>
                <a:ea typeface="Oswald SemiBold"/>
                <a:cs typeface="Oswald SemiBold"/>
                <a:sym typeface="Oswald SemiBold"/>
              </a:defRPr>
            </a:lvl6pPr>
            <a:lvl7pPr lvl="6" algn="ctr" rtl="0">
              <a:spcBef>
                <a:spcPts val="0"/>
              </a:spcBef>
              <a:spcAft>
                <a:spcPts val="0"/>
              </a:spcAft>
              <a:buSzPts val="3600"/>
              <a:buFont typeface="Oswald SemiBold"/>
              <a:buNone/>
              <a:defRPr sz="3600">
                <a:latin typeface="Oswald SemiBold"/>
                <a:ea typeface="Oswald SemiBold"/>
                <a:cs typeface="Oswald SemiBold"/>
                <a:sym typeface="Oswald SemiBold"/>
              </a:defRPr>
            </a:lvl7pPr>
            <a:lvl8pPr lvl="7" algn="ctr" rtl="0">
              <a:spcBef>
                <a:spcPts val="0"/>
              </a:spcBef>
              <a:spcAft>
                <a:spcPts val="0"/>
              </a:spcAft>
              <a:buSzPts val="3600"/>
              <a:buFont typeface="Oswald SemiBold"/>
              <a:buNone/>
              <a:defRPr sz="3600">
                <a:latin typeface="Oswald SemiBold"/>
                <a:ea typeface="Oswald SemiBold"/>
                <a:cs typeface="Oswald SemiBold"/>
                <a:sym typeface="Oswald SemiBold"/>
              </a:defRPr>
            </a:lvl8pPr>
            <a:lvl9pPr lvl="8" algn="ctr" rtl="0">
              <a:spcBef>
                <a:spcPts val="0"/>
              </a:spcBef>
              <a:spcAft>
                <a:spcPts val="0"/>
              </a:spcAft>
              <a:buSzPts val="3600"/>
              <a:buFont typeface="Oswald SemiBold"/>
              <a:buNone/>
              <a:defRPr sz="3600">
                <a:latin typeface="Oswald SemiBold"/>
                <a:ea typeface="Oswald SemiBold"/>
                <a:cs typeface="Oswald SemiBold"/>
                <a:sym typeface="Oswald SemiBold"/>
              </a:defRPr>
            </a:lvl9pPr>
          </a:lstStyle>
          <a:p>
            <a:r>
              <a:t>xx%</a:t>
            </a:r>
          </a:p>
        </p:txBody>
      </p:sp>
      <p:sp>
        <p:nvSpPr>
          <p:cNvPr id="196" name="Google Shape;196;p15"/>
          <p:cNvSpPr txBox="1">
            <a:spLocks noGrp="1"/>
          </p:cNvSpPr>
          <p:nvPr>
            <p:ph type="title" idx="21" hasCustomPrompt="1"/>
          </p:nvPr>
        </p:nvSpPr>
        <p:spPr>
          <a:xfrm>
            <a:off x="6386250" y="3035303"/>
            <a:ext cx="1602900" cy="25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400"/>
            </a:lvl1pPr>
            <a:lvl2pPr lvl="1" algn="ctr" rtl="0">
              <a:spcBef>
                <a:spcPts val="0"/>
              </a:spcBef>
              <a:spcAft>
                <a:spcPts val="0"/>
              </a:spcAft>
              <a:buSzPts val="3600"/>
              <a:buFont typeface="Oswald SemiBold"/>
              <a:buNone/>
              <a:defRPr sz="3600">
                <a:latin typeface="Oswald SemiBold"/>
                <a:ea typeface="Oswald SemiBold"/>
                <a:cs typeface="Oswald SemiBold"/>
                <a:sym typeface="Oswald SemiBold"/>
              </a:defRPr>
            </a:lvl2pPr>
            <a:lvl3pPr lvl="2" algn="ctr" rtl="0">
              <a:spcBef>
                <a:spcPts val="0"/>
              </a:spcBef>
              <a:spcAft>
                <a:spcPts val="0"/>
              </a:spcAft>
              <a:buSzPts val="3600"/>
              <a:buFont typeface="Oswald SemiBold"/>
              <a:buNone/>
              <a:defRPr sz="3600">
                <a:latin typeface="Oswald SemiBold"/>
                <a:ea typeface="Oswald SemiBold"/>
                <a:cs typeface="Oswald SemiBold"/>
                <a:sym typeface="Oswald SemiBold"/>
              </a:defRPr>
            </a:lvl3pPr>
            <a:lvl4pPr lvl="3" algn="ctr" rtl="0">
              <a:spcBef>
                <a:spcPts val="0"/>
              </a:spcBef>
              <a:spcAft>
                <a:spcPts val="0"/>
              </a:spcAft>
              <a:buSzPts val="3600"/>
              <a:buFont typeface="Oswald SemiBold"/>
              <a:buNone/>
              <a:defRPr sz="3600">
                <a:latin typeface="Oswald SemiBold"/>
                <a:ea typeface="Oswald SemiBold"/>
                <a:cs typeface="Oswald SemiBold"/>
                <a:sym typeface="Oswald SemiBold"/>
              </a:defRPr>
            </a:lvl4pPr>
            <a:lvl5pPr lvl="4" algn="ctr" rtl="0">
              <a:spcBef>
                <a:spcPts val="0"/>
              </a:spcBef>
              <a:spcAft>
                <a:spcPts val="0"/>
              </a:spcAft>
              <a:buSzPts val="3600"/>
              <a:buFont typeface="Oswald SemiBold"/>
              <a:buNone/>
              <a:defRPr sz="3600">
                <a:latin typeface="Oswald SemiBold"/>
                <a:ea typeface="Oswald SemiBold"/>
                <a:cs typeface="Oswald SemiBold"/>
                <a:sym typeface="Oswald SemiBold"/>
              </a:defRPr>
            </a:lvl5pPr>
            <a:lvl6pPr lvl="5" algn="ctr" rtl="0">
              <a:spcBef>
                <a:spcPts val="0"/>
              </a:spcBef>
              <a:spcAft>
                <a:spcPts val="0"/>
              </a:spcAft>
              <a:buSzPts val="3600"/>
              <a:buFont typeface="Oswald SemiBold"/>
              <a:buNone/>
              <a:defRPr sz="3600">
                <a:latin typeface="Oswald SemiBold"/>
                <a:ea typeface="Oswald SemiBold"/>
                <a:cs typeface="Oswald SemiBold"/>
                <a:sym typeface="Oswald SemiBold"/>
              </a:defRPr>
            </a:lvl6pPr>
            <a:lvl7pPr lvl="6" algn="ctr" rtl="0">
              <a:spcBef>
                <a:spcPts val="0"/>
              </a:spcBef>
              <a:spcAft>
                <a:spcPts val="0"/>
              </a:spcAft>
              <a:buSzPts val="3600"/>
              <a:buFont typeface="Oswald SemiBold"/>
              <a:buNone/>
              <a:defRPr sz="3600">
                <a:latin typeface="Oswald SemiBold"/>
                <a:ea typeface="Oswald SemiBold"/>
                <a:cs typeface="Oswald SemiBold"/>
                <a:sym typeface="Oswald SemiBold"/>
              </a:defRPr>
            </a:lvl7pPr>
            <a:lvl8pPr lvl="7" algn="ctr" rtl="0">
              <a:spcBef>
                <a:spcPts val="0"/>
              </a:spcBef>
              <a:spcAft>
                <a:spcPts val="0"/>
              </a:spcAft>
              <a:buSzPts val="3600"/>
              <a:buFont typeface="Oswald SemiBold"/>
              <a:buNone/>
              <a:defRPr sz="3600">
                <a:latin typeface="Oswald SemiBold"/>
                <a:ea typeface="Oswald SemiBold"/>
                <a:cs typeface="Oswald SemiBold"/>
                <a:sym typeface="Oswald SemiBold"/>
              </a:defRPr>
            </a:lvl8pPr>
            <a:lvl9pPr lvl="8" algn="ctr" rtl="0">
              <a:spcBef>
                <a:spcPts val="0"/>
              </a:spcBef>
              <a:spcAft>
                <a:spcPts val="0"/>
              </a:spcAft>
              <a:buSzPts val="3600"/>
              <a:buFont typeface="Oswald SemiBold"/>
              <a:buNone/>
              <a:defRPr sz="3600">
                <a:latin typeface="Oswald SemiBold"/>
                <a:ea typeface="Oswald SemiBold"/>
                <a:cs typeface="Oswald SemiBold"/>
                <a:sym typeface="Oswald SemiBold"/>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
  <p:cSld name="BLANK_1_1_3">
    <p:bg>
      <p:bgPr>
        <a:solidFill>
          <a:srgbClr val="F3F3F3"/>
        </a:solidFill>
        <a:effectLst/>
      </p:bgPr>
    </p:bg>
    <p:spTree>
      <p:nvGrpSpPr>
        <p:cNvPr id="1" name="Shape 256"/>
        <p:cNvGrpSpPr/>
        <p:nvPr/>
      </p:nvGrpSpPr>
      <p:grpSpPr>
        <a:xfrm>
          <a:off x="0" y="0"/>
          <a:ext cx="0" cy="0"/>
          <a:chOff x="0" y="0"/>
          <a:chExt cx="0" cy="0"/>
        </a:xfrm>
      </p:grpSpPr>
      <p:sp>
        <p:nvSpPr>
          <p:cNvPr id="257" name="Google Shape;257;p20"/>
          <p:cNvSpPr/>
          <p:nvPr/>
        </p:nvSpPr>
        <p:spPr>
          <a:xfrm flipH="1">
            <a:off x="2987908" y="-96735"/>
            <a:ext cx="7123092" cy="5240249"/>
          </a:xfrm>
          <a:custGeom>
            <a:avLst/>
            <a:gdLst/>
            <a:ahLst/>
            <a:cxnLst/>
            <a:rect l="l" t="t" r="r" b="b"/>
            <a:pathLst>
              <a:path w="63837" h="46963" extrusionOk="0">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rgbClr val="FFC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0800000" flipH="1">
            <a:off x="-208800" y="2247733"/>
            <a:ext cx="9352810" cy="2895761"/>
          </a:xfrm>
          <a:custGeom>
            <a:avLst/>
            <a:gdLst/>
            <a:ahLst/>
            <a:cxnLst/>
            <a:rect l="l" t="t" r="r" b="b"/>
            <a:pathLst>
              <a:path w="106071" h="32842" extrusionOk="0">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rgbClr val="FFD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txBox="1">
            <a:spLocks noGrp="1"/>
          </p:cNvSpPr>
          <p:nvPr>
            <p:ph type="ctrTitle"/>
          </p:nvPr>
        </p:nvSpPr>
        <p:spPr>
          <a:xfrm>
            <a:off x="5589750" y="3340066"/>
            <a:ext cx="2949900" cy="35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Roboto Slab Light"/>
              <a:buNone/>
              <a:defRPr sz="1400">
                <a:latin typeface="Anton"/>
                <a:ea typeface="Anton"/>
                <a:cs typeface="Anton"/>
                <a:sym typeface="Anton"/>
              </a:defRPr>
            </a:lvl1pPr>
            <a:lvl2pPr lvl="1" rtl="0">
              <a:spcBef>
                <a:spcPts val="0"/>
              </a:spcBef>
              <a:spcAft>
                <a:spcPts val="0"/>
              </a:spcAft>
              <a:buSzPts val="1400"/>
              <a:buFont typeface="Barlow"/>
              <a:buNone/>
              <a:defRPr sz="1400">
                <a:latin typeface="Barlow"/>
                <a:ea typeface="Barlow"/>
                <a:cs typeface="Barlow"/>
                <a:sym typeface="Barlow"/>
              </a:defRPr>
            </a:lvl2pPr>
            <a:lvl3pPr lvl="2" rtl="0">
              <a:spcBef>
                <a:spcPts val="0"/>
              </a:spcBef>
              <a:spcAft>
                <a:spcPts val="0"/>
              </a:spcAft>
              <a:buSzPts val="1400"/>
              <a:buFont typeface="Barlow"/>
              <a:buNone/>
              <a:defRPr sz="1400">
                <a:latin typeface="Barlow"/>
                <a:ea typeface="Barlow"/>
                <a:cs typeface="Barlow"/>
                <a:sym typeface="Barlow"/>
              </a:defRPr>
            </a:lvl3pPr>
            <a:lvl4pPr lvl="3" rtl="0">
              <a:spcBef>
                <a:spcPts val="0"/>
              </a:spcBef>
              <a:spcAft>
                <a:spcPts val="0"/>
              </a:spcAft>
              <a:buSzPts val="1400"/>
              <a:buFont typeface="Barlow"/>
              <a:buNone/>
              <a:defRPr sz="1400">
                <a:latin typeface="Barlow"/>
                <a:ea typeface="Barlow"/>
                <a:cs typeface="Barlow"/>
                <a:sym typeface="Barlow"/>
              </a:defRPr>
            </a:lvl4pPr>
            <a:lvl5pPr lvl="4" rtl="0">
              <a:spcBef>
                <a:spcPts val="0"/>
              </a:spcBef>
              <a:spcAft>
                <a:spcPts val="0"/>
              </a:spcAft>
              <a:buSzPts val="1400"/>
              <a:buFont typeface="Barlow"/>
              <a:buNone/>
              <a:defRPr sz="1400">
                <a:latin typeface="Barlow"/>
                <a:ea typeface="Barlow"/>
                <a:cs typeface="Barlow"/>
                <a:sym typeface="Barlow"/>
              </a:defRPr>
            </a:lvl5pPr>
            <a:lvl6pPr lvl="5" rtl="0">
              <a:spcBef>
                <a:spcPts val="0"/>
              </a:spcBef>
              <a:spcAft>
                <a:spcPts val="0"/>
              </a:spcAft>
              <a:buSzPts val="1400"/>
              <a:buFont typeface="Barlow"/>
              <a:buNone/>
              <a:defRPr sz="1400">
                <a:latin typeface="Barlow"/>
                <a:ea typeface="Barlow"/>
                <a:cs typeface="Barlow"/>
                <a:sym typeface="Barlow"/>
              </a:defRPr>
            </a:lvl6pPr>
            <a:lvl7pPr lvl="6" rtl="0">
              <a:spcBef>
                <a:spcPts val="0"/>
              </a:spcBef>
              <a:spcAft>
                <a:spcPts val="0"/>
              </a:spcAft>
              <a:buSzPts val="1400"/>
              <a:buFont typeface="Barlow"/>
              <a:buNone/>
              <a:defRPr sz="1400">
                <a:latin typeface="Barlow"/>
                <a:ea typeface="Barlow"/>
                <a:cs typeface="Barlow"/>
                <a:sym typeface="Barlow"/>
              </a:defRPr>
            </a:lvl7pPr>
            <a:lvl8pPr lvl="7" rtl="0">
              <a:spcBef>
                <a:spcPts val="0"/>
              </a:spcBef>
              <a:spcAft>
                <a:spcPts val="0"/>
              </a:spcAft>
              <a:buSzPts val="1400"/>
              <a:buFont typeface="Barlow"/>
              <a:buNone/>
              <a:defRPr sz="1400">
                <a:latin typeface="Barlow"/>
                <a:ea typeface="Barlow"/>
                <a:cs typeface="Barlow"/>
                <a:sym typeface="Barlow"/>
              </a:defRPr>
            </a:lvl8pPr>
            <a:lvl9pPr lvl="8" rtl="0">
              <a:spcBef>
                <a:spcPts val="0"/>
              </a:spcBef>
              <a:spcAft>
                <a:spcPts val="0"/>
              </a:spcAft>
              <a:buSzPts val="1400"/>
              <a:buFont typeface="Barlow"/>
              <a:buNone/>
              <a:defRPr sz="1400">
                <a:latin typeface="Barlow"/>
                <a:ea typeface="Barlow"/>
                <a:cs typeface="Barlow"/>
                <a:sym typeface="Barlow"/>
              </a:defRPr>
            </a:lvl9pPr>
          </a:lstStyle>
          <a:p>
            <a:endParaRPr/>
          </a:p>
        </p:txBody>
      </p:sp>
      <p:sp>
        <p:nvSpPr>
          <p:cNvPr id="260" name="Google Shape;260;p20"/>
          <p:cNvSpPr txBox="1">
            <a:spLocks noGrp="1"/>
          </p:cNvSpPr>
          <p:nvPr>
            <p:ph type="subTitle" idx="1"/>
          </p:nvPr>
        </p:nvSpPr>
        <p:spPr>
          <a:xfrm>
            <a:off x="3328950" y="2093391"/>
            <a:ext cx="5210700" cy="50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swald SemiBold"/>
              <a:buNone/>
              <a:defRPr sz="2400"/>
            </a:lvl1pPr>
            <a:lvl2pPr lvl="1" rtl="0">
              <a:lnSpc>
                <a:spcPct val="100000"/>
              </a:lnSpc>
              <a:spcBef>
                <a:spcPts val="0"/>
              </a:spcBef>
              <a:spcAft>
                <a:spcPts val="0"/>
              </a:spcAft>
              <a:buSzPts val="1000"/>
              <a:buFont typeface="Oswald SemiBold"/>
              <a:buNone/>
              <a:defRPr sz="1000">
                <a:latin typeface="Oswald SemiBold"/>
                <a:ea typeface="Oswald SemiBold"/>
                <a:cs typeface="Oswald SemiBold"/>
                <a:sym typeface="Oswald SemiBold"/>
              </a:defRPr>
            </a:lvl2pPr>
            <a:lvl3pPr lvl="2" rtl="0">
              <a:lnSpc>
                <a:spcPct val="100000"/>
              </a:lnSpc>
              <a:spcBef>
                <a:spcPts val="0"/>
              </a:spcBef>
              <a:spcAft>
                <a:spcPts val="0"/>
              </a:spcAft>
              <a:buSzPts val="1000"/>
              <a:buFont typeface="Oswald SemiBold"/>
              <a:buNone/>
              <a:defRPr sz="1000">
                <a:latin typeface="Oswald SemiBold"/>
                <a:ea typeface="Oswald SemiBold"/>
                <a:cs typeface="Oswald SemiBold"/>
                <a:sym typeface="Oswald SemiBold"/>
              </a:defRPr>
            </a:lvl3pPr>
            <a:lvl4pPr lvl="3" rtl="0">
              <a:lnSpc>
                <a:spcPct val="100000"/>
              </a:lnSpc>
              <a:spcBef>
                <a:spcPts val="0"/>
              </a:spcBef>
              <a:spcAft>
                <a:spcPts val="0"/>
              </a:spcAft>
              <a:buSzPts val="1000"/>
              <a:buFont typeface="Oswald SemiBold"/>
              <a:buNone/>
              <a:defRPr sz="1000">
                <a:latin typeface="Oswald SemiBold"/>
                <a:ea typeface="Oswald SemiBold"/>
                <a:cs typeface="Oswald SemiBold"/>
                <a:sym typeface="Oswald SemiBold"/>
              </a:defRPr>
            </a:lvl4pPr>
            <a:lvl5pPr lvl="4" rtl="0">
              <a:lnSpc>
                <a:spcPct val="100000"/>
              </a:lnSpc>
              <a:spcBef>
                <a:spcPts val="0"/>
              </a:spcBef>
              <a:spcAft>
                <a:spcPts val="0"/>
              </a:spcAft>
              <a:buSzPts val="1000"/>
              <a:buFont typeface="Oswald SemiBold"/>
              <a:buNone/>
              <a:defRPr sz="1000">
                <a:latin typeface="Oswald SemiBold"/>
                <a:ea typeface="Oswald SemiBold"/>
                <a:cs typeface="Oswald SemiBold"/>
                <a:sym typeface="Oswald SemiBold"/>
              </a:defRPr>
            </a:lvl5pPr>
            <a:lvl6pPr lvl="5" rtl="0">
              <a:lnSpc>
                <a:spcPct val="100000"/>
              </a:lnSpc>
              <a:spcBef>
                <a:spcPts val="0"/>
              </a:spcBef>
              <a:spcAft>
                <a:spcPts val="0"/>
              </a:spcAft>
              <a:buSzPts val="1000"/>
              <a:buFont typeface="Oswald SemiBold"/>
              <a:buNone/>
              <a:defRPr sz="1000">
                <a:latin typeface="Oswald SemiBold"/>
                <a:ea typeface="Oswald SemiBold"/>
                <a:cs typeface="Oswald SemiBold"/>
                <a:sym typeface="Oswald SemiBold"/>
              </a:defRPr>
            </a:lvl6pPr>
            <a:lvl7pPr lvl="6" rtl="0">
              <a:lnSpc>
                <a:spcPct val="100000"/>
              </a:lnSpc>
              <a:spcBef>
                <a:spcPts val="0"/>
              </a:spcBef>
              <a:spcAft>
                <a:spcPts val="0"/>
              </a:spcAft>
              <a:buSzPts val="1000"/>
              <a:buFont typeface="Oswald SemiBold"/>
              <a:buNone/>
              <a:defRPr sz="1000">
                <a:latin typeface="Oswald SemiBold"/>
                <a:ea typeface="Oswald SemiBold"/>
                <a:cs typeface="Oswald SemiBold"/>
                <a:sym typeface="Oswald SemiBold"/>
              </a:defRPr>
            </a:lvl7pPr>
            <a:lvl8pPr lvl="7" rtl="0">
              <a:lnSpc>
                <a:spcPct val="100000"/>
              </a:lnSpc>
              <a:spcBef>
                <a:spcPts val="0"/>
              </a:spcBef>
              <a:spcAft>
                <a:spcPts val="0"/>
              </a:spcAft>
              <a:buSzPts val="1000"/>
              <a:buFont typeface="Oswald SemiBold"/>
              <a:buNone/>
              <a:defRPr sz="1000">
                <a:latin typeface="Oswald SemiBold"/>
                <a:ea typeface="Oswald SemiBold"/>
                <a:cs typeface="Oswald SemiBold"/>
                <a:sym typeface="Oswald SemiBold"/>
              </a:defRPr>
            </a:lvl8pPr>
            <a:lvl9pPr lvl="8" rtl="0">
              <a:lnSpc>
                <a:spcPct val="100000"/>
              </a:lnSpc>
              <a:spcBef>
                <a:spcPts val="0"/>
              </a:spcBef>
              <a:spcAft>
                <a:spcPts val="0"/>
              </a:spcAft>
              <a:buSzPts val="1000"/>
              <a:buFont typeface="Oswald SemiBold"/>
              <a:buNone/>
              <a:defRPr sz="1000">
                <a:latin typeface="Oswald SemiBold"/>
                <a:ea typeface="Oswald SemiBold"/>
                <a:cs typeface="Oswald SemiBold"/>
                <a:sym typeface="Oswald SemiBold"/>
              </a:defRPr>
            </a:lvl9pPr>
          </a:lstStyle>
          <a:p>
            <a:endParaRPr/>
          </a:p>
        </p:txBody>
      </p:sp>
      <p:grpSp>
        <p:nvGrpSpPr>
          <p:cNvPr id="261" name="Google Shape;261;p20"/>
          <p:cNvGrpSpPr/>
          <p:nvPr/>
        </p:nvGrpSpPr>
        <p:grpSpPr>
          <a:xfrm>
            <a:off x="914702" y="379909"/>
            <a:ext cx="7733883" cy="4294602"/>
            <a:chOff x="914702" y="379909"/>
            <a:chExt cx="7733883" cy="4294602"/>
          </a:xfrm>
        </p:grpSpPr>
        <p:grpSp>
          <p:nvGrpSpPr>
            <p:cNvPr id="262" name="Google Shape;262;p20"/>
            <p:cNvGrpSpPr/>
            <p:nvPr/>
          </p:nvGrpSpPr>
          <p:grpSpPr>
            <a:xfrm>
              <a:off x="6618039" y="379909"/>
              <a:ext cx="2030545" cy="596756"/>
              <a:chOff x="6783571" y="438153"/>
              <a:chExt cx="1810562" cy="589447"/>
            </a:xfrm>
          </p:grpSpPr>
          <p:sp>
            <p:nvSpPr>
              <p:cNvPr id="263" name="Google Shape;263;p20"/>
              <p:cNvSpPr/>
              <p:nvPr/>
            </p:nvSpPr>
            <p:spPr>
              <a:xfrm>
                <a:off x="6966457"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264" name="Google Shape;264;p20"/>
              <p:cNvSpPr/>
              <p:nvPr/>
            </p:nvSpPr>
            <p:spPr>
              <a:xfrm>
                <a:off x="6783571"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265" name="Google Shape;265;p20"/>
              <p:cNvSpPr/>
              <p:nvPr/>
            </p:nvSpPr>
            <p:spPr>
              <a:xfrm>
                <a:off x="6956764" y="438153"/>
                <a:ext cx="940271" cy="185262"/>
              </a:xfrm>
              <a:custGeom>
                <a:avLst/>
                <a:gdLst/>
                <a:ahLst/>
                <a:cxnLst/>
                <a:rect l="l" t="t" r="r" b="b"/>
                <a:pathLst>
                  <a:path w="28422" h="5600" extrusionOk="0">
                    <a:moveTo>
                      <a:pt x="25624" y="714"/>
                    </a:moveTo>
                    <a:cubicBezTo>
                      <a:pt x="26773" y="714"/>
                      <a:pt x="27709" y="1650"/>
                      <a:pt x="27709" y="2798"/>
                    </a:cubicBezTo>
                    <a:cubicBezTo>
                      <a:pt x="27709" y="3950"/>
                      <a:pt x="26773" y="4886"/>
                      <a:pt x="25624" y="4886"/>
                    </a:cubicBezTo>
                    <a:lnTo>
                      <a:pt x="2801" y="4886"/>
                    </a:lnTo>
                    <a:cubicBezTo>
                      <a:pt x="1648" y="4886"/>
                      <a:pt x="713" y="3950"/>
                      <a:pt x="713" y="2798"/>
                    </a:cubicBezTo>
                    <a:cubicBezTo>
                      <a:pt x="713" y="1650"/>
                      <a:pt x="1648" y="714"/>
                      <a:pt x="2801" y="714"/>
                    </a:cubicBezTo>
                    <a:close/>
                    <a:moveTo>
                      <a:pt x="2801" y="1"/>
                    </a:moveTo>
                    <a:cubicBezTo>
                      <a:pt x="1256" y="1"/>
                      <a:pt x="1" y="1256"/>
                      <a:pt x="1" y="2798"/>
                    </a:cubicBezTo>
                    <a:cubicBezTo>
                      <a:pt x="1" y="4344"/>
                      <a:pt x="1256" y="5599"/>
                      <a:pt x="2801" y="5599"/>
                    </a:cubicBezTo>
                    <a:lnTo>
                      <a:pt x="25624" y="5599"/>
                    </a:lnTo>
                    <a:cubicBezTo>
                      <a:pt x="27166" y="5599"/>
                      <a:pt x="28421" y="4344"/>
                      <a:pt x="28421" y="2798"/>
                    </a:cubicBezTo>
                    <a:cubicBezTo>
                      <a:pt x="28421" y="1256"/>
                      <a:pt x="27166" y="1"/>
                      <a:pt x="25624"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266" name="Google Shape;266;p20"/>
              <p:cNvSpPr/>
              <p:nvPr/>
            </p:nvSpPr>
            <p:spPr>
              <a:xfrm>
                <a:off x="7897052" y="890176"/>
                <a:ext cx="697081" cy="137425"/>
              </a:xfrm>
              <a:custGeom>
                <a:avLst/>
                <a:gdLst/>
                <a:ahLst/>
                <a:cxnLst/>
                <a:rect l="l" t="t" r="r" b="b"/>
                <a:pathLst>
                  <a:path w="21071" h="4154" extrusionOk="0">
                    <a:moveTo>
                      <a:pt x="18995" y="531"/>
                    </a:moveTo>
                    <a:cubicBezTo>
                      <a:pt x="19848" y="531"/>
                      <a:pt x="20540" y="1227"/>
                      <a:pt x="20540" y="2079"/>
                    </a:cubicBezTo>
                    <a:cubicBezTo>
                      <a:pt x="20540" y="2931"/>
                      <a:pt x="19848" y="3624"/>
                      <a:pt x="18995" y="3624"/>
                    </a:cubicBezTo>
                    <a:lnTo>
                      <a:pt x="2076" y="3624"/>
                    </a:lnTo>
                    <a:cubicBezTo>
                      <a:pt x="1224" y="3624"/>
                      <a:pt x="528" y="2931"/>
                      <a:pt x="528" y="2079"/>
                    </a:cubicBezTo>
                    <a:cubicBezTo>
                      <a:pt x="528" y="1227"/>
                      <a:pt x="1224" y="531"/>
                      <a:pt x="2076" y="531"/>
                    </a:cubicBezTo>
                    <a:close/>
                    <a:moveTo>
                      <a:pt x="2076" y="1"/>
                    </a:moveTo>
                    <a:cubicBezTo>
                      <a:pt x="930" y="1"/>
                      <a:pt x="1" y="933"/>
                      <a:pt x="1" y="2079"/>
                    </a:cubicBezTo>
                    <a:cubicBezTo>
                      <a:pt x="1" y="3221"/>
                      <a:pt x="930" y="4153"/>
                      <a:pt x="2076" y="4153"/>
                    </a:cubicBezTo>
                    <a:lnTo>
                      <a:pt x="18995" y="4153"/>
                    </a:lnTo>
                    <a:cubicBezTo>
                      <a:pt x="20137" y="4153"/>
                      <a:pt x="21070" y="3221"/>
                      <a:pt x="21070" y="2079"/>
                    </a:cubicBezTo>
                    <a:cubicBezTo>
                      <a:pt x="21070" y="933"/>
                      <a:pt x="20137" y="1"/>
                      <a:pt x="18995"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267" name="Google Shape;267;p20"/>
            <p:cNvGrpSpPr/>
            <p:nvPr/>
          </p:nvGrpSpPr>
          <p:grpSpPr>
            <a:xfrm>
              <a:off x="914702" y="3709388"/>
              <a:ext cx="490421" cy="25923"/>
              <a:chOff x="5612829" y="768560"/>
              <a:chExt cx="437291" cy="25606"/>
            </a:xfrm>
          </p:grpSpPr>
          <p:sp>
            <p:nvSpPr>
              <p:cNvPr id="268" name="Google Shape;268;p20"/>
              <p:cNvSpPr/>
              <p:nvPr/>
            </p:nvSpPr>
            <p:spPr>
              <a:xfrm>
                <a:off x="5795715"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269" name="Google Shape;269;p20"/>
              <p:cNvSpPr/>
              <p:nvPr/>
            </p:nvSpPr>
            <p:spPr>
              <a:xfrm>
                <a:off x="5612829"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270" name="Google Shape;270;p20"/>
            <p:cNvGrpSpPr/>
            <p:nvPr/>
          </p:nvGrpSpPr>
          <p:grpSpPr>
            <a:xfrm>
              <a:off x="6894652" y="4648588"/>
              <a:ext cx="490421" cy="25923"/>
              <a:chOff x="5612829" y="1068195"/>
              <a:chExt cx="437291" cy="25606"/>
            </a:xfrm>
          </p:grpSpPr>
          <p:sp>
            <p:nvSpPr>
              <p:cNvPr id="271" name="Google Shape;271;p20"/>
              <p:cNvSpPr/>
              <p:nvPr/>
            </p:nvSpPr>
            <p:spPr>
              <a:xfrm>
                <a:off x="5795715" y="1068195"/>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272" name="Google Shape;272;p20"/>
              <p:cNvSpPr/>
              <p:nvPr/>
            </p:nvSpPr>
            <p:spPr>
              <a:xfrm>
                <a:off x="5612829" y="1070180"/>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273" name="Google Shape;273;p20"/>
            <p:cNvGrpSpPr/>
            <p:nvPr/>
          </p:nvGrpSpPr>
          <p:grpSpPr>
            <a:xfrm>
              <a:off x="1066077" y="482938"/>
              <a:ext cx="490421" cy="25923"/>
              <a:chOff x="5612829" y="768560"/>
              <a:chExt cx="437291" cy="25606"/>
            </a:xfrm>
          </p:grpSpPr>
          <p:sp>
            <p:nvSpPr>
              <p:cNvPr id="274" name="Google Shape;274;p20"/>
              <p:cNvSpPr/>
              <p:nvPr/>
            </p:nvSpPr>
            <p:spPr>
              <a:xfrm>
                <a:off x="5795715"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275" name="Google Shape;275;p20"/>
              <p:cNvSpPr/>
              <p:nvPr/>
            </p:nvSpPr>
            <p:spPr>
              <a:xfrm>
                <a:off x="5612829"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
    <p:bg>
      <p:bgPr>
        <a:solidFill>
          <a:srgbClr val="F3F3F3"/>
        </a:solidFill>
        <a:effectLst/>
      </p:bgPr>
    </p:bg>
    <p:spTree>
      <p:nvGrpSpPr>
        <p:cNvPr id="1" name="Shape 294"/>
        <p:cNvGrpSpPr/>
        <p:nvPr/>
      </p:nvGrpSpPr>
      <p:grpSpPr>
        <a:xfrm>
          <a:off x="0" y="0"/>
          <a:ext cx="0" cy="0"/>
          <a:chOff x="0" y="0"/>
          <a:chExt cx="0" cy="0"/>
        </a:xfrm>
      </p:grpSpPr>
      <p:sp>
        <p:nvSpPr>
          <p:cNvPr id="295" name="Google Shape;295;p22"/>
          <p:cNvSpPr txBox="1">
            <a:spLocks noGrp="1"/>
          </p:cNvSpPr>
          <p:nvPr>
            <p:ph type="ctrTitle"/>
          </p:nvPr>
        </p:nvSpPr>
        <p:spPr>
          <a:xfrm>
            <a:off x="1054237" y="1688825"/>
            <a:ext cx="14856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6" name="Google Shape;296;p22"/>
          <p:cNvSpPr txBox="1">
            <a:spLocks noGrp="1"/>
          </p:cNvSpPr>
          <p:nvPr>
            <p:ph type="ctrTitle" idx="2"/>
          </p:nvPr>
        </p:nvSpPr>
        <p:spPr>
          <a:xfrm>
            <a:off x="1054204" y="3007675"/>
            <a:ext cx="14856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7" name="Google Shape;297;p22"/>
          <p:cNvSpPr txBox="1">
            <a:spLocks noGrp="1"/>
          </p:cNvSpPr>
          <p:nvPr>
            <p:ph type="subTitle" idx="1"/>
          </p:nvPr>
        </p:nvSpPr>
        <p:spPr>
          <a:xfrm>
            <a:off x="720000" y="2009225"/>
            <a:ext cx="22908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Font typeface="Rokkitt Light"/>
              <a:buNone/>
              <a:defRPr sz="1100">
                <a:latin typeface="Barlow Light"/>
                <a:ea typeface="Barlow Light"/>
                <a:cs typeface="Barlow Light"/>
                <a:sym typeface="Barlow Light"/>
              </a:defRPr>
            </a:lvl1pPr>
            <a:lvl2pPr lvl="1"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2pPr>
            <a:lvl3pPr lvl="2"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3pPr>
            <a:lvl4pPr lvl="3"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4pPr>
            <a:lvl5pPr lvl="4"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5pPr>
            <a:lvl6pPr lvl="5"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6pPr>
            <a:lvl7pPr lvl="6"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7pPr>
            <a:lvl8pPr lvl="7"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8pPr>
            <a:lvl9pPr lvl="8"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9pPr>
          </a:lstStyle>
          <a:p>
            <a:endParaRPr/>
          </a:p>
        </p:txBody>
      </p:sp>
      <p:sp>
        <p:nvSpPr>
          <p:cNvPr id="298" name="Google Shape;298;p22"/>
          <p:cNvSpPr txBox="1">
            <a:spLocks noGrp="1"/>
          </p:cNvSpPr>
          <p:nvPr>
            <p:ph type="subTitle" idx="3"/>
          </p:nvPr>
        </p:nvSpPr>
        <p:spPr>
          <a:xfrm>
            <a:off x="720000" y="3328076"/>
            <a:ext cx="22908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Font typeface="Rokkitt Light"/>
              <a:buNone/>
              <a:defRPr sz="1100">
                <a:latin typeface="Barlow Light"/>
                <a:ea typeface="Barlow Light"/>
                <a:cs typeface="Barlow Light"/>
                <a:sym typeface="Barlow Light"/>
              </a:defRPr>
            </a:lvl1pPr>
            <a:lvl2pPr lvl="1"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2pPr>
            <a:lvl3pPr lvl="2"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3pPr>
            <a:lvl4pPr lvl="3"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4pPr>
            <a:lvl5pPr lvl="4"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5pPr>
            <a:lvl6pPr lvl="5"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6pPr>
            <a:lvl7pPr lvl="6"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7pPr>
            <a:lvl8pPr lvl="7"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8pPr>
            <a:lvl9pPr lvl="8"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9pPr>
          </a:lstStyle>
          <a:p>
            <a:endParaRPr/>
          </a:p>
        </p:txBody>
      </p:sp>
      <p:sp>
        <p:nvSpPr>
          <p:cNvPr id="299" name="Google Shape;299;p22"/>
          <p:cNvSpPr txBox="1">
            <a:spLocks noGrp="1"/>
          </p:cNvSpPr>
          <p:nvPr>
            <p:ph type="ctrTitle" idx="4"/>
          </p:nvPr>
        </p:nvSpPr>
        <p:spPr>
          <a:xfrm>
            <a:off x="3796603" y="1688825"/>
            <a:ext cx="14856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0" name="Google Shape;300;p22"/>
          <p:cNvSpPr txBox="1">
            <a:spLocks noGrp="1"/>
          </p:cNvSpPr>
          <p:nvPr>
            <p:ph type="ctrTitle" idx="5"/>
          </p:nvPr>
        </p:nvSpPr>
        <p:spPr>
          <a:xfrm>
            <a:off x="3796588" y="3007675"/>
            <a:ext cx="14856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1" name="Google Shape;301;p22"/>
          <p:cNvSpPr txBox="1">
            <a:spLocks noGrp="1"/>
          </p:cNvSpPr>
          <p:nvPr>
            <p:ph type="subTitle" idx="6"/>
          </p:nvPr>
        </p:nvSpPr>
        <p:spPr>
          <a:xfrm>
            <a:off x="3461700" y="2009225"/>
            <a:ext cx="22908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Font typeface="Rokkitt Light"/>
              <a:buNone/>
              <a:defRPr sz="1100">
                <a:latin typeface="Barlow Light"/>
                <a:ea typeface="Barlow Light"/>
                <a:cs typeface="Barlow Light"/>
                <a:sym typeface="Barlow Light"/>
              </a:defRPr>
            </a:lvl1pPr>
            <a:lvl2pPr lvl="1"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2pPr>
            <a:lvl3pPr lvl="2"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3pPr>
            <a:lvl4pPr lvl="3"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4pPr>
            <a:lvl5pPr lvl="4"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5pPr>
            <a:lvl6pPr lvl="5"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6pPr>
            <a:lvl7pPr lvl="6"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7pPr>
            <a:lvl8pPr lvl="7"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8pPr>
            <a:lvl9pPr lvl="8"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9pPr>
          </a:lstStyle>
          <a:p>
            <a:endParaRPr/>
          </a:p>
        </p:txBody>
      </p:sp>
      <p:sp>
        <p:nvSpPr>
          <p:cNvPr id="302" name="Google Shape;302;p22"/>
          <p:cNvSpPr txBox="1">
            <a:spLocks noGrp="1"/>
          </p:cNvSpPr>
          <p:nvPr>
            <p:ph type="subTitle" idx="7"/>
          </p:nvPr>
        </p:nvSpPr>
        <p:spPr>
          <a:xfrm>
            <a:off x="3461700" y="3328076"/>
            <a:ext cx="2290800" cy="5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Font typeface="Rokkitt Light"/>
              <a:buNone/>
              <a:defRPr sz="1100">
                <a:latin typeface="Barlow Light"/>
                <a:ea typeface="Barlow Light"/>
                <a:cs typeface="Barlow Light"/>
                <a:sym typeface="Barlow Light"/>
              </a:defRPr>
            </a:lvl1pPr>
            <a:lvl2pPr lvl="1"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2pPr>
            <a:lvl3pPr lvl="2"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3pPr>
            <a:lvl4pPr lvl="3"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4pPr>
            <a:lvl5pPr lvl="4"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5pPr>
            <a:lvl6pPr lvl="5"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6pPr>
            <a:lvl7pPr lvl="6"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7pPr>
            <a:lvl8pPr lvl="7"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8pPr>
            <a:lvl9pPr lvl="8" algn="ctr" rtl="0">
              <a:lnSpc>
                <a:spcPct val="100000"/>
              </a:lnSpc>
              <a:spcBef>
                <a:spcPts val="0"/>
              </a:spcBef>
              <a:spcAft>
                <a:spcPts val="0"/>
              </a:spcAft>
              <a:buSzPts val="1000"/>
              <a:buFont typeface="Rokkitt Light"/>
              <a:buNone/>
              <a:defRPr sz="1000">
                <a:latin typeface="Rokkitt Light"/>
                <a:ea typeface="Rokkitt Light"/>
                <a:cs typeface="Rokkitt Light"/>
                <a:sym typeface="Rokkitt Light"/>
              </a:defRPr>
            </a:lvl9pPr>
          </a:lstStyle>
          <a:p>
            <a:endParaRPr/>
          </a:p>
        </p:txBody>
      </p:sp>
      <p:sp>
        <p:nvSpPr>
          <p:cNvPr id="303" name="Google Shape;303;p22"/>
          <p:cNvSpPr txBox="1">
            <a:spLocks noGrp="1"/>
          </p:cNvSpPr>
          <p:nvPr>
            <p:ph type="title" idx="8"/>
          </p:nvPr>
        </p:nvSpPr>
        <p:spPr>
          <a:xfrm>
            <a:off x="720000" y="445025"/>
            <a:ext cx="769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400"/>
              <a:buFont typeface="Oswald SemiBold"/>
              <a:buNone/>
              <a:defRPr sz="2400">
                <a:solidFill>
                  <a:schemeClr val="lt1"/>
                </a:solidFill>
                <a:latin typeface="Oswald SemiBold"/>
                <a:ea typeface="Oswald SemiBold"/>
                <a:cs typeface="Oswald SemiBold"/>
                <a:sym typeface="Oswald SemiBold"/>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1"/>
              </a:buClr>
              <a:buSzPts val="1200"/>
              <a:buFont typeface="Roboto Condensed Light"/>
              <a:buChar char="●"/>
              <a:defRPr sz="1200">
                <a:solidFill>
                  <a:schemeClr val="lt1"/>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chemeClr val="lt1"/>
              </a:buClr>
              <a:buSzPts val="1200"/>
              <a:buFont typeface="Roboto Condensed Light"/>
              <a:buChar char="○"/>
              <a:defRPr sz="1200">
                <a:solidFill>
                  <a:schemeClr val="lt1"/>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chemeClr val="lt1"/>
              </a:buClr>
              <a:buSzPts val="1200"/>
              <a:buFont typeface="Roboto Condensed Light"/>
              <a:buChar char="■"/>
              <a:defRPr sz="1200">
                <a:solidFill>
                  <a:schemeClr val="lt1"/>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chemeClr val="lt1"/>
              </a:buClr>
              <a:buSzPts val="1200"/>
              <a:buFont typeface="Roboto Condensed Light"/>
              <a:buChar char="●"/>
              <a:defRPr sz="1200">
                <a:solidFill>
                  <a:schemeClr val="lt1"/>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chemeClr val="lt1"/>
              </a:buClr>
              <a:buSzPts val="1200"/>
              <a:buFont typeface="Roboto Condensed Light"/>
              <a:buChar char="○"/>
              <a:defRPr sz="1200">
                <a:solidFill>
                  <a:schemeClr val="lt1"/>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chemeClr val="lt1"/>
              </a:buClr>
              <a:buSzPts val="1200"/>
              <a:buFont typeface="Roboto Condensed Light"/>
              <a:buChar char="■"/>
              <a:defRPr sz="1200">
                <a:solidFill>
                  <a:schemeClr val="lt1"/>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chemeClr val="lt1"/>
              </a:buClr>
              <a:buSzPts val="1200"/>
              <a:buFont typeface="Roboto Condensed Light"/>
              <a:buChar char="●"/>
              <a:defRPr sz="1200">
                <a:solidFill>
                  <a:schemeClr val="lt1"/>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chemeClr val="lt1"/>
              </a:buClr>
              <a:buSzPts val="1200"/>
              <a:buFont typeface="Roboto Condensed Light"/>
              <a:buChar char="○"/>
              <a:defRPr sz="1200">
                <a:solidFill>
                  <a:schemeClr val="lt1"/>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chemeClr val="lt1"/>
              </a:buClr>
              <a:buSzPts val="1200"/>
              <a:buFont typeface="Roboto Condensed Light"/>
              <a:buChar char="■"/>
              <a:defRPr sz="1200">
                <a:solidFill>
                  <a:schemeClr val="lt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60" r:id="rId6"/>
    <p:sldLayoutId id="2147483661" r:id="rId7"/>
    <p:sldLayoutId id="2147483666"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17.png"/><Relationship Id="rId2" Type="http://schemas.microsoft.com/office/2017/06/relationships/model3d" Target="../media/model3d4.glb"/><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20.png"/><Relationship Id="rId4" Type="http://schemas.microsoft.com/office/2017/06/relationships/model3d" Target="../media/model3d3.glb"/><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17/06/relationships/model3d" Target="../media/model3d4.glb"/><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17/06/relationships/model3d" Target="../media/model3d3.glb"/><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png"/><Relationship Id="rId3" Type="http://schemas.microsoft.com/office/2017/06/relationships/model3d" Target="../media/model3d3.glb"/><Relationship Id="rId7" Type="http://schemas.openxmlformats.org/officeDocument/2006/relationships/image" Target="../media/image26.png"/><Relationship Id="rId12"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1.png"/><Relationship Id="rId11" Type="http://schemas.openxmlformats.org/officeDocument/2006/relationships/image" Target="../media/image31.png"/><Relationship Id="rId5" Type="http://schemas.openxmlformats.org/officeDocument/2006/relationships/image" Target="../media/image19.pn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26.png"/><Relationship Id="rId4" Type="http://schemas.microsoft.com/office/2017/06/relationships/model3d" Target="../media/model3d3.glb"/><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17/06/relationships/model3d" Target="../media/model3d3.glb"/><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34.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32.png"/><Relationship Id="rId2" Type="http://schemas.microsoft.com/office/2017/06/relationships/model3d" Target="../media/model3d3.glb"/><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17/06/relationships/model3d" Target="../media/model3d1.glb"/><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17/06/relationships/model3d" Target="../media/model3d2.glb"/><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microsoft.com/office/2017/06/relationships/model3d" Target="../media/model3d3.glb"/><Relationship Id="rId1" Type="http://schemas.openxmlformats.org/officeDocument/2006/relationships/slideLayout" Target="../slideLayouts/slideLayout4.xml"/><Relationship Id="rId6" Type="http://schemas.openxmlformats.org/officeDocument/2006/relationships/image" Target="../media/image15.png"/><Relationship Id="rId5" Type="http://schemas.microsoft.com/office/2017/06/relationships/model3d" Target="../media/model3d4.glb"/><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754146E-FE59-453D-8839-474CE59BA8F1}"/>
              </a:ext>
            </a:extLst>
          </p:cNvPr>
          <p:cNvPicPr>
            <a:picLocks noChangeAspect="1"/>
          </p:cNvPicPr>
          <p:nvPr/>
        </p:nvPicPr>
        <p:blipFill>
          <a:blip r:embed="rId3"/>
          <a:stretch>
            <a:fillRect/>
          </a:stretch>
        </p:blipFill>
        <p:spPr>
          <a:xfrm>
            <a:off x="10046151" y="-536448"/>
            <a:ext cx="5754738" cy="5143500"/>
          </a:xfrm>
          <a:prstGeom prst="rect">
            <a:avLst/>
          </a:prstGeom>
        </p:spPr>
      </p:pic>
      <p:sp>
        <p:nvSpPr>
          <p:cNvPr id="11" name="Google Shape;327;p26">
            <a:extLst>
              <a:ext uri="{FF2B5EF4-FFF2-40B4-BE49-F238E27FC236}">
                <a16:creationId xmlns:a16="http://schemas.microsoft.com/office/drawing/2014/main" id="{BD9CCA56-7C93-445D-836C-7526EC74F162}"/>
              </a:ext>
            </a:extLst>
          </p:cNvPr>
          <p:cNvSpPr txBox="1">
            <a:spLocks/>
          </p:cNvSpPr>
          <p:nvPr/>
        </p:nvSpPr>
        <p:spPr>
          <a:xfrm>
            <a:off x="-3806400" y="-632922"/>
            <a:ext cx="3806400" cy="244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Oswald SemiBold"/>
              <a:buNone/>
              <a:defRPr sz="7200" b="0" i="0" u="none" strike="noStrike" cap="none">
                <a:solidFill>
                  <a:schemeClr val="lt1"/>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pPr algn="ctr"/>
            <a:r>
              <a:rPr lang="es-PE" dirty="0">
                <a:latin typeface="Calling Heart" panose="02000500000000000000" pitchFamily="2" charset="0"/>
              </a:rPr>
              <a:t>BURGER </a:t>
            </a:r>
            <a:br>
              <a:rPr lang="es-PE" dirty="0">
                <a:latin typeface="Calling Heart" panose="02000500000000000000" pitchFamily="2" charset="0"/>
              </a:rPr>
            </a:br>
            <a:r>
              <a:rPr lang="es-PE" dirty="0">
                <a:latin typeface="Calling Heart" panose="02000500000000000000" pitchFamily="2" charset="0"/>
              </a:rPr>
              <a:t>EATS</a:t>
            </a:r>
          </a:p>
        </p:txBody>
      </p:sp>
    </p:spTree>
    <p:extLst>
      <p:ext uri="{BB962C8B-B14F-4D97-AF65-F5344CB8AC3E}">
        <p14:creationId xmlns:p14="http://schemas.microsoft.com/office/powerpoint/2010/main" val="1903099587"/>
      </p:ext>
    </p:extLst>
  </p:cSld>
  <p:clrMapOvr>
    <a:masterClrMapping/>
  </p:clrMapOvr>
  <mc:AlternateContent xmlns:mc="http://schemas.openxmlformats.org/markup-compatibility/2006" xmlns:p14="http://schemas.microsoft.com/office/powerpoint/2010/main">
    <mc:Choice Requires="p14">
      <p:transition p14:dur="10" advTm="2245"/>
    </mc:Choice>
    <mc:Fallback xmlns="">
      <p:transition advTm="22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897;p59">
            <a:extLst>
              <a:ext uri="{FF2B5EF4-FFF2-40B4-BE49-F238E27FC236}">
                <a16:creationId xmlns:a16="http://schemas.microsoft.com/office/drawing/2014/main" id="{7410E014-DCF5-4762-AB1A-7FFE42B68E37}"/>
              </a:ext>
            </a:extLst>
          </p:cNvPr>
          <p:cNvGrpSpPr/>
          <p:nvPr/>
        </p:nvGrpSpPr>
        <p:grpSpPr>
          <a:xfrm rot="7244120">
            <a:off x="2890658" y="3524712"/>
            <a:ext cx="3626843" cy="3430606"/>
            <a:chOff x="1706078" y="2092648"/>
            <a:chExt cx="660913" cy="637296"/>
          </a:xfrm>
        </p:grpSpPr>
        <p:sp>
          <p:nvSpPr>
            <p:cNvPr id="4" name="Google Shape;7898;p59">
              <a:extLst>
                <a:ext uri="{FF2B5EF4-FFF2-40B4-BE49-F238E27FC236}">
                  <a16:creationId xmlns:a16="http://schemas.microsoft.com/office/drawing/2014/main" id="{F9F37812-5043-4431-BDCC-1D481849872A}"/>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899;p59">
              <a:extLst>
                <a:ext uri="{FF2B5EF4-FFF2-40B4-BE49-F238E27FC236}">
                  <a16:creationId xmlns:a16="http://schemas.microsoft.com/office/drawing/2014/main" id="{E56309AB-CAC1-4DBF-81E4-1F90531C4E10}"/>
                </a:ext>
              </a:extLst>
            </p:cNvPr>
            <p:cNvGrpSpPr/>
            <p:nvPr/>
          </p:nvGrpSpPr>
          <p:grpSpPr>
            <a:xfrm>
              <a:off x="1706078" y="2092648"/>
              <a:ext cx="660913" cy="575241"/>
              <a:chOff x="1706078" y="2092648"/>
              <a:chExt cx="660913" cy="575241"/>
            </a:xfrm>
          </p:grpSpPr>
          <p:sp>
            <p:nvSpPr>
              <p:cNvPr id="6" name="Google Shape;7900;p59">
                <a:extLst>
                  <a:ext uri="{FF2B5EF4-FFF2-40B4-BE49-F238E27FC236}">
                    <a16:creationId xmlns:a16="http://schemas.microsoft.com/office/drawing/2014/main" id="{419F3A6B-D8A4-4C41-9F06-1B6FE6CE9969}"/>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01;p59">
                <a:extLst>
                  <a:ext uri="{FF2B5EF4-FFF2-40B4-BE49-F238E27FC236}">
                    <a16:creationId xmlns:a16="http://schemas.microsoft.com/office/drawing/2014/main" id="{2FA08B90-C9A0-48AA-8849-3327F4144986}"/>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02;p59">
                <a:extLst>
                  <a:ext uri="{FF2B5EF4-FFF2-40B4-BE49-F238E27FC236}">
                    <a16:creationId xmlns:a16="http://schemas.microsoft.com/office/drawing/2014/main" id="{76099916-E382-40DD-A952-4A2D69E60DF9}"/>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CuadroTexto 8">
            <a:extLst>
              <a:ext uri="{FF2B5EF4-FFF2-40B4-BE49-F238E27FC236}">
                <a16:creationId xmlns:a16="http://schemas.microsoft.com/office/drawing/2014/main" id="{DBB67CFC-3A19-4363-8105-B8399AC0A3FC}"/>
              </a:ext>
            </a:extLst>
          </p:cNvPr>
          <p:cNvSpPr txBox="1"/>
          <p:nvPr/>
        </p:nvSpPr>
        <p:spPr>
          <a:xfrm>
            <a:off x="4335780" y="3212102"/>
            <a:ext cx="472440" cy="830997"/>
          </a:xfrm>
          <a:prstGeom prst="rect">
            <a:avLst/>
          </a:prstGeom>
          <a:noFill/>
        </p:spPr>
        <p:txBody>
          <a:bodyPr wrap="square" rtlCol="0">
            <a:spAutoFit/>
          </a:bodyPr>
          <a:lstStyle/>
          <a:p>
            <a:pPr algn="ctr"/>
            <a:r>
              <a:rPr lang="es-PE" sz="4800" dirty="0">
                <a:solidFill>
                  <a:schemeClr val="tx1"/>
                </a:solidFill>
                <a:latin typeface="Argentina 2022" panose="02000600000000000000" pitchFamily="2" charset="0"/>
              </a:rPr>
              <a:t>2</a:t>
            </a:r>
          </a:p>
        </p:txBody>
      </p:sp>
      <p:sp>
        <p:nvSpPr>
          <p:cNvPr id="10" name="CuadroTexto 9">
            <a:extLst>
              <a:ext uri="{FF2B5EF4-FFF2-40B4-BE49-F238E27FC236}">
                <a16:creationId xmlns:a16="http://schemas.microsoft.com/office/drawing/2014/main" id="{4D258E92-616D-482F-8A42-5EA323B55C71}"/>
              </a:ext>
            </a:extLst>
          </p:cNvPr>
          <p:cNvSpPr txBox="1"/>
          <p:nvPr/>
        </p:nvSpPr>
        <p:spPr>
          <a:xfrm>
            <a:off x="2118360" y="272589"/>
            <a:ext cx="4907280" cy="1569660"/>
          </a:xfrm>
          <a:prstGeom prst="rect">
            <a:avLst/>
          </a:prstGeom>
          <a:noFill/>
        </p:spPr>
        <p:txBody>
          <a:bodyPr wrap="square" rtlCol="0">
            <a:spAutoFit/>
          </a:bodyPr>
          <a:lstStyle/>
          <a:p>
            <a:pPr algn="ctr"/>
            <a:r>
              <a:rPr lang="es-PE" sz="4800" dirty="0">
                <a:latin typeface="Stretch Pro" pitchFamily="50" charset="0"/>
              </a:rPr>
              <a:t>EPICS</a:t>
            </a:r>
          </a:p>
          <a:p>
            <a:pPr algn="ctr"/>
            <a:r>
              <a:rPr lang="es-PE" sz="4800" dirty="0">
                <a:latin typeface="Stretch Pro" pitchFamily="50" charset="0"/>
              </a:rPr>
              <a:t> </a:t>
            </a:r>
          </a:p>
        </p:txBody>
      </p:sp>
      <p:sp>
        <p:nvSpPr>
          <p:cNvPr id="11" name="CuadroTexto 10">
            <a:extLst>
              <a:ext uri="{FF2B5EF4-FFF2-40B4-BE49-F238E27FC236}">
                <a16:creationId xmlns:a16="http://schemas.microsoft.com/office/drawing/2014/main" id="{B8CEE199-7218-4C2A-855C-AF9203B35A50}"/>
              </a:ext>
            </a:extLst>
          </p:cNvPr>
          <p:cNvSpPr txBox="1"/>
          <p:nvPr/>
        </p:nvSpPr>
        <p:spPr>
          <a:xfrm>
            <a:off x="1611057" y="1608481"/>
            <a:ext cx="5974080" cy="1692771"/>
          </a:xfrm>
          <a:prstGeom prst="rect">
            <a:avLst/>
          </a:prstGeom>
          <a:noFill/>
        </p:spPr>
        <p:txBody>
          <a:bodyPr wrap="square" rtlCol="0">
            <a:spAutoFit/>
          </a:bodyPr>
          <a:lstStyle/>
          <a:p>
            <a:pPr algn="ctr"/>
            <a:r>
              <a:rPr lang="es-PE" sz="1800" dirty="0">
                <a:latin typeface="China Syndrome DEMO" pitchFamily="50" charset="0"/>
                <a:cs typeface="Calibri" panose="020F0502020204030204" pitchFamily="34" charset="0"/>
              </a:rPr>
              <a:t>María es una cliente leal del restaurante de hamburguesas, quiere recibir recompensas y descuentos exclusivos a través de compras online para que pueda disfrutar de su comida favorita a precios más bajos y sentirse mas valorada como cliente.</a:t>
            </a:r>
          </a:p>
          <a:p>
            <a:pPr algn="ctr"/>
            <a:endParaRPr lang="es-PE" sz="1800" kern="100" dirty="0">
              <a:effectLst/>
              <a:latin typeface="China Syndrome DEMO" pitchFamily="50" charset="0"/>
              <a:ea typeface="Calibri" panose="020F0502020204030204" pitchFamily="34" charset="0"/>
              <a:cs typeface="Times New Roman" panose="02020603050405020304" pitchFamily="18" charset="0"/>
            </a:endParaRPr>
          </a:p>
          <a:p>
            <a:endParaRPr lang="es-PE" dirty="0"/>
          </a:p>
        </p:txBody>
      </p:sp>
      <mc:AlternateContent xmlns:mc="http://schemas.openxmlformats.org/markup-compatibility/2006">
        <mc:Choice xmlns:am3d="http://schemas.microsoft.com/office/drawing/2017/model3d" Requires="am3d">
          <p:graphicFrame>
            <p:nvGraphicFramePr>
              <p:cNvPr id="12" name="Modelo 3D 11" descr="Hamburguesa con queso">
                <a:extLst>
                  <a:ext uri="{FF2B5EF4-FFF2-40B4-BE49-F238E27FC236}">
                    <a16:creationId xmlns:a16="http://schemas.microsoft.com/office/drawing/2014/main" id="{F8186724-FFE0-4C77-A1AB-718D164B99E3}"/>
                  </a:ext>
                </a:extLst>
              </p:cNvPr>
              <p:cNvGraphicFramePr>
                <a:graphicFrameLocks noChangeAspect="1"/>
              </p:cNvGraphicFramePr>
              <p:nvPr>
                <p:extLst>
                  <p:ext uri="{D42A27DB-BD31-4B8C-83A1-F6EECF244321}">
                    <p14:modId xmlns:p14="http://schemas.microsoft.com/office/powerpoint/2010/main" val="3208469299"/>
                  </p:ext>
                </p:extLst>
              </p:nvPr>
            </p:nvGraphicFramePr>
            <p:xfrm>
              <a:off x="259754" y="2908719"/>
              <a:ext cx="1996343" cy="1901279"/>
            </p:xfrm>
            <a:graphic>
              <a:graphicData uri="http://schemas.microsoft.com/office/drawing/2017/model3d">
                <am3d:model3d r:embed="rId2">
                  <am3d:spPr>
                    <a:xfrm>
                      <a:off x="0" y="0"/>
                      <a:ext cx="1996343" cy="1901279"/>
                    </a:xfrm>
                    <a:prstGeom prst="rect">
                      <a:avLst/>
                    </a:prstGeom>
                  </am3d:spPr>
                  <am3d:camera>
                    <am3d:pos x="0" y="0" z="78815377"/>
                    <am3d:up dx="0" dy="36000000" dz="0"/>
                    <am3d:lookAt x="0" y="0" z="0"/>
                    <am3d:perspective fov="2700000"/>
                  </am3d:camera>
                  <am3d:trans>
                    <am3d:meterPerModelUnit n="7926745" d="1000000"/>
                    <am3d:preTrans dx="274303" dy="-16521933" dz="-679637"/>
                    <am3d:scale>
                      <am3d:sx n="1000000" d="1000000"/>
                      <am3d:sy n="1000000" d="1000000"/>
                      <am3d:sz n="1000000" d="1000000"/>
                    </am3d:scale>
                    <am3d:rot ax="-712232" ay="1727029" az="-346747"/>
                    <am3d:postTrans dx="0" dy="0" dz="0"/>
                  </am3d:trans>
                  <am3d:raster rName="Office3DRenderer" rVer="16.0.8326">
                    <am3d:blip r:embed="rId3"/>
                  </am3d:raster>
                  <am3d:objViewport viewportSz="34032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Modelo 3D 11" descr="Hamburguesa con queso">
                <a:extLst>
                  <a:ext uri="{FF2B5EF4-FFF2-40B4-BE49-F238E27FC236}">
                    <a16:creationId xmlns:a16="http://schemas.microsoft.com/office/drawing/2014/main" id="{F8186724-FFE0-4C77-A1AB-718D164B99E3}"/>
                  </a:ext>
                </a:extLst>
              </p:cNvPr>
              <p:cNvPicPr>
                <a:picLocks noGrp="1" noRot="1" noChangeAspect="1" noMove="1" noResize="1" noEditPoints="1" noAdjustHandles="1" noChangeArrowheads="1" noChangeShapeType="1" noCrop="1"/>
              </p:cNvPicPr>
              <p:nvPr/>
            </p:nvPicPr>
            <p:blipFill>
              <a:blip r:embed="rId3"/>
              <a:stretch>
                <a:fillRect/>
              </a:stretch>
            </p:blipFill>
            <p:spPr>
              <a:xfrm>
                <a:off x="259754" y="2908719"/>
                <a:ext cx="1996343" cy="190127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Modelo 3D 13" descr="Hamburguesa y refresco">
                <a:extLst>
                  <a:ext uri="{FF2B5EF4-FFF2-40B4-BE49-F238E27FC236}">
                    <a16:creationId xmlns:a16="http://schemas.microsoft.com/office/drawing/2014/main" id="{0CD82ED4-68E9-4373-9A04-BD3A67000364}"/>
                  </a:ext>
                </a:extLst>
              </p:cNvPr>
              <p:cNvGraphicFramePr>
                <a:graphicFrameLocks noChangeAspect="1"/>
              </p:cNvGraphicFramePr>
              <p:nvPr>
                <p:extLst>
                  <p:ext uri="{D42A27DB-BD31-4B8C-83A1-F6EECF244321}">
                    <p14:modId xmlns:p14="http://schemas.microsoft.com/office/powerpoint/2010/main" val="615887696"/>
                  </p:ext>
                </p:extLst>
              </p:nvPr>
            </p:nvGraphicFramePr>
            <p:xfrm>
              <a:off x="6258617" y="4988925"/>
              <a:ext cx="2940488" cy="3340166"/>
            </p:xfrm>
            <a:graphic>
              <a:graphicData uri="http://schemas.microsoft.com/office/drawing/2017/model3d">
                <am3d:model3d r:embed="rId4">
                  <am3d:spPr>
                    <a:xfrm>
                      <a:off x="0" y="0"/>
                      <a:ext cx="2940488" cy="3340166"/>
                    </a:xfrm>
                    <a:prstGeom prst="rect">
                      <a:avLst/>
                    </a:prstGeom>
                  </am3d:spPr>
                  <am3d:camera>
                    <am3d:pos x="0" y="0" z="80289158"/>
                    <am3d:up dx="0" dy="36000000" dz="0"/>
                    <am3d:lookAt x="0" y="0" z="0"/>
                    <am3d:perspective fov="2700000"/>
                  </am3d:camera>
                  <am3d:trans>
                    <am3d:meterPerModelUnit n="4080353" d="1000000"/>
                    <am3d:preTrans dx="0" dy="-17993975" dz="0"/>
                    <am3d:scale>
                      <am3d:sx n="1000000" d="1000000"/>
                      <am3d:sy n="1000000" d="1000000"/>
                      <am3d:sz n="1000000" d="1000000"/>
                    </am3d:scale>
                    <am3d:rot ax="1107609" ay="-3136245" az="-887393"/>
                    <am3d:postTrans dx="0" dy="0" dz="0"/>
                  </am3d:trans>
                  <am3d:raster rName="Office3DRenderer" rVer="16.0.8326">
                    <am3d:blip r:embed="rId5"/>
                  </am3d:raster>
                  <am3d:objViewport viewportSz="4881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odelo 3D 13" descr="Hamburguesa y refresco">
                <a:extLst>
                  <a:ext uri="{FF2B5EF4-FFF2-40B4-BE49-F238E27FC236}">
                    <a16:creationId xmlns:a16="http://schemas.microsoft.com/office/drawing/2014/main" id="{0CD82ED4-68E9-4373-9A04-BD3A67000364}"/>
                  </a:ext>
                </a:extLst>
              </p:cNvPr>
              <p:cNvPicPr>
                <a:picLocks noGrp="1" noRot="1" noChangeAspect="1" noMove="1" noResize="1" noEditPoints="1" noAdjustHandles="1" noChangeArrowheads="1" noChangeShapeType="1" noCrop="1"/>
              </p:cNvPicPr>
              <p:nvPr/>
            </p:nvPicPr>
            <p:blipFill>
              <a:blip r:embed="rId5"/>
              <a:stretch>
                <a:fillRect/>
              </a:stretch>
            </p:blipFill>
            <p:spPr>
              <a:xfrm>
                <a:off x="6258617" y="4988925"/>
                <a:ext cx="2940488" cy="3340166"/>
              </a:xfrm>
              <a:prstGeom prst="rect">
                <a:avLst/>
              </a:prstGeom>
            </p:spPr>
          </p:pic>
        </mc:Fallback>
      </mc:AlternateContent>
      <p:pic>
        <p:nvPicPr>
          <p:cNvPr id="15" name="Imagen 14">
            <a:extLst>
              <a:ext uri="{FF2B5EF4-FFF2-40B4-BE49-F238E27FC236}">
                <a16:creationId xmlns:a16="http://schemas.microsoft.com/office/drawing/2014/main" id="{92A0D8FA-3F73-46C0-BC37-AB71913D1AB5}"/>
              </a:ext>
            </a:extLst>
          </p:cNvPr>
          <p:cNvPicPr>
            <a:picLocks noChangeAspect="1"/>
          </p:cNvPicPr>
          <p:nvPr/>
        </p:nvPicPr>
        <p:blipFill>
          <a:blip r:embed="rId6"/>
          <a:stretch>
            <a:fillRect/>
          </a:stretch>
        </p:blipFill>
        <p:spPr>
          <a:xfrm>
            <a:off x="-659072" y="5465512"/>
            <a:ext cx="5257169" cy="5143500"/>
          </a:xfrm>
          <a:prstGeom prst="rect">
            <a:avLst/>
          </a:prstGeom>
        </p:spPr>
      </p:pic>
      <p:pic>
        <p:nvPicPr>
          <p:cNvPr id="16" name="Imagen 15">
            <a:extLst>
              <a:ext uri="{FF2B5EF4-FFF2-40B4-BE49-F238E27FC236}">
                <a16:creationId xmlns:a16="http://schemas.microsoft.com/office/drawing/2014/main" id="{43FB94EF-038B-40D5-A99A-90A341DC2686}"/>
              </a:ext>
            </a:extLst>
          </p:cNvPr>
          <p:cNvPicPr>
            <a:picLocks noChangeAspect="1"/>
          </p:cNvPicPr>
          <p:nvPr/>
        </p:nvPicPr>
        <p:blipFill>
          <a:blip r:embed="rId7"/>
          <a:stretch>
            <a:fillRect/>
          </a:stretch>
        </p:blipFill>
        <p:spPr>
          <a:xfrm>
            <a:off x="5959696" y="2199258"/>
            <a:ext cx="3491047" cy="2945835"/>
          </a:xfrm>
          <a:prstGeom prst="rect">
            <a:avLst/>
          </a:prstGeom>
        </p:spPr>
      </p:pic>
      <p:pic>
        <p:nvPicPr>
          <p:cNvPr id="18" name="Imagen 17">
            <a:extLst>
              <a:ext uri="{FF2B5EF4-FFF2-40B4-BE49-F238E27FC236}">
                <a16:creationId xmlns:a16="http://schemas.microsoft.com/office/drawing/2014/main" id="{9637E6C7-8572-41AF-9EAF-7F20F94F4E69}"/>
              </a:ext>
            </a:extLst>
          </p:cNvPr>
          <p:cNvPicPr>
            <a:picLocks noChangeAspect="1"/>
          </p:cNvPicPr>
          <p:nvPr/>
        </p:nvPicPr>
        <p:blipFill>
          <a:blip r:embed="rId8"/>
          <a:stretch>
            <a:fillRect/>
          </a:stretch>
        </p:blipFill>
        <p:spPr>
          <a:xfrm>
            <a:off x="9953913" y="534965"/>
            <a:ext cx="1112198" cy="2173511"/>
          </a:xfrm>
          <a:prstGeom prst="rect">
            <a:avLst/>
          </a:prstGeom>
        </p:spPr>
      </p:pic>
      <p:pic>
        <p:nvPicPr>
          <p:cNvPr id="19" name="Imagen 18">
            <a:extLst>
              <a:ext uri="{FF2B5EF4-FFF2-40B4-BE49-F238E27FC236}">
                <a16:creationId xmlns:a16="http://schemas.microsoft.com/office/drawing/2014/main" id="{DF7D1619-FD63-4E5E-A48F-6817B24B2CFE}"/>
              </a:ext>
            </a:extLst>
          </p:cNvPr>
          <p:cNvPicPr>
            <a:picLocks noChangeAspect="1"/>
          </p:cNvPicPr>
          <p:nvPr/>
        </p:nvPicPr>
        <p:blipFill>
          <a:blip r:embed="rId9"/>
          <a:stretch>
            <a:fillRect/>
          </a:stretch>
        </p:blipFill>
        <p:spPr>
          <a:xfrm>
            <a:off x="9636501" y="812792"/>
            <a:ext cx="1912817" cy="1709647"/>
          </a:xfrm>
          <a:prstGeom prst="rect">
            <a:avLst/>
          </a:prstGeom>
        </p:spPr>
      </p:pic>
      <p:pic>
        <p:nvPicPr>
          <p:cNvPr id="20" name="Imagen 19">
            <a:extLst>
              <a:ext uri="{FF2B5EF4-FFF2-40B4-BE49-F238E27FC236}">
                <a16:creationId xmlns:a16="http://schemas.microsoft.com/office/drawing/2014/main" id="{06BF5DCE-7A60-4D8F-A4FA-EF4678CB17B3}"/>
              </a:ext>
            </a:extLst>
          </p:cNvPr>
          <p:cNvPicPr>
            <a:picLocks noChangeAspect="1"/>
          </p:cNvPicPr>
          <p:nvPr/>
        </p:nvPicPr>
        <p:blipFill>
          <a:blip r:embed="rId10"/>
          <a:stretch>
            <a:fillRect/>
          </a:stretch>
        </p:blipFill>
        <p:spPr>
          <a:xfrm>
            <a:off x="-2888361" y="1842249"/>
            <a:ext cx="2824284" cy="3277235"/>
          </a:xfrm>
          <a:prstGeom prst="rect">
            <a:avLst/>
          </a:prstGeom>
        </p:spPr>
      </p:pic>
    </p:spTree>
    <p:extLst>
      <p:ext uri="{BB962C8B-B14F-4D97-AF65-F5344CB8AC3E}">
        <p14:creationId xmlns:p14="http://schemas.microsoft.com/office/powerpoint/2010/main" val="3119358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897;p59">
            <a:extLst>
              <a:ext uri="{FF2B5EF4-FFF2-40B4-BE49-F238E27FC236}">
                <a16:creationId xmlns:a16="http://schemas.microsoft.com/office/drawing/2014/main" id="{13426264-01A8-43A7-9B18-8777287048D0}"/>
              </a:ext>
            </a:extLst>
          </p:cNvPr>
          <p:cNvGrpSpPr/>
          <p:nvPr/>
        </p:nvGrpSpPr>
        <p:grpSpPr>
          <a:xfrm rot="14392449">
            <a:off x="2616338" y="3524712"/>
            <a:ext cx="3626843" cy="3430606"/>
            <a:chOff x="1706078" y="2092648"/>
            <a:chExt cx="660913" cy="637296"/>
          </a:xfrm>
        </p:grpSpPr>
        <p:sp>
          <p:nvSpPr>
            <p:cNvPr id="4" name="Google Shape;7898;p59">
              <a:extLst>
                <a:ext uri="{FF2B5EF4-FFF2-40B4-BE49-F238E27FC236}">
                  <a16:creationId xmlns:a16="http://schemas.microsoft.com/office/drawing/2014/main" id="{1CDB9D8F-2A7E-4532-95C5-70CC77F7EBE6}"/>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899;p59">
              <a:extLst>
                <a:ext uri="{FF2B5EF4-FFF2-40B4-BE49-F238E27FC236}">
                  <a16:creationId xmlns:a16="http://schemas.microsoft.com/office/drawing/2014/main" id="{EFCECDB7-E84C-4191-8034-45DE9D6C9341}"/>
                </a:ext>
              </a:extLst>
            </p:cNvPr>
            <p:cNvGrpSpPr/>
            <p:nvPr/>
          </p:nvGrpSpPr>
          <p:grpSpPr>
            <a:xfrm>
              <a:off x="1706078" y="2092648"/>
              <a:ext cx="660913" cy="575241"/>
              <a:chOff x="1706078" y="2092648"/>
              <a:chExt cx="660913" cy="575241"/>
            </a:xfrm>
          </p:grpSpPr>
          <p:sp>
            <p:nvSpPr>
              <p:cNvPr id="6" name="Google Shape;7900;p59">
                <a:extLst>
                  <a:ext uri="{FF2B5EF4-FFF2-40B4-BE49-F238E27FC236}">
                    <a16:creationId xmlns:a16="http://schemas.microsoft.com/office/drawing/2014/main" id="{4B3D82E5-8906-4083-B2D7-0C21D3FF053E}"/>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01;p59">
                <a:extLst>
                  <a:ext uri="{FF2B5EF4-FFF2-40B4-BE49-F238E27FC236}">
                    <a16:creationId xmlns:a16="http://schemas.microsoft.com/office/drawing/2014/main" id="{B7992154-900A-403F-8A36-C559DCBD15DF}"/>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02;p59">
                <a:extLst>
                  <a:ext uri="{FF2B5EF4-FFF2-40B4-BE49-F238E27FC236}">
                    <a16:creationId xmlns:a16="http://schemas.microsoft.com/office/drawing/2014/main" id="{BD5F08A3-60FA-4336-AF21-A71D5B2DA1F5}"/>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CuadroTexto 8">
            <a:extLst>
              <a:ext uri="{FF2B5EF4-FFF2-40B4-BE49-F238E27FC236}">
                <a16:creationId xmlns:a16="http://schemas.microsoft.com/office/drawing/2014/main" id="{3F200D11-3B08-4E03-892F-097849F8DECD}"/>
              </a:ext>
            </a:extLst>
          </p:cNvPr>
          <p:cNvSpPr txBox="1"/>
          <p:nvPr/>
        </p:nvSpPr>
        <p:spPr>
          <a:xfrm>
            <a:off x="4335780" y="3212102"/>
            <a:ext cx="472440" cy="830997"/>
          </a:xfrm>
          <a:prstGeom prst="rect">
            <a:avLst/>
          </a:prstGeom>
          <a:noFill/>
        </p:spPr>
        <p:txBody>
          <a:bodyPr wrap="square" rtlCol="0">
            <a:spAutoFit/>
          </a:bodyPr>
          <a:lstStyle/>
          <a:p>
            <a:pPr algn="ctr"/>
            <a:r>
              <a:rPr lang="es-PE" sz="4800" dirty="0">
                <a:solidFill>
                  <a:schemeClr val="tx1"/>
                </a:solidFill>
                <a:latin typeface="Argentina 2022" panose="02000600000000000000" pitchFamily="2" charset="0"/>
              </a:rPr>
              <a:t>3</a:t>
            </a:r>
          </a:p>
        </p:txBody>
      </p:sp>
      <p:sp>
        <p:nvSpPr>
          <p:cNvPr id="10" name="CuadroTexto 9">
            <a:extLst>
              <a:ext uri="{FF2B5EF4-FFF2-40B4-BE49-F238E27FC236}">
                <a16:creationId xmlns:a16="http://schemas.microsoft.com/office/drawing/2014/main" id="{6090B182-9BAA-4026-90BA-898A4098472D}"/>
              </a:ext>
            </a:extLst>
          </p:cNvPr>
          <p:cNvSpPr txBox="1"/>
          <p:nvPr/>
        </p:nvSpPr>
        <p:spPr>
          <a:xfrm>
            <a:off x="2118360" y="272589"/>
            <a:ext cx="4907280" cy="1569660"/>
          </a:xfrm>
          <a:prstGeom prst="rect">
            <a:avLst/>
          </a:prstGeom>
          <a:noFill/>
        </p:spPr>
        <p:txBody>
          <a:bodyPr wrap="square" rtlCol="0">
            <a:spAutoFit/>
          </a:bodyPr>
          <a:lstStyle/>
          <a:p>
            <a:pPr algn="ctr"/>
            <a:r>
              <a:rPr lang="es-PE" sz="4800" dirty="0">
                <a:latin typeface="Stretch Pro" pitchFamily="50" charset="0"/>
              </a:rPr>
              <a:t>EPICS</a:t>
            </a:r>
          </a:p>
          <a:p>
            <a:pPr algn="ctr"/>
            <a:r>
              <a:rPr lang="es-PE" sz="4800" dirty="0">
                <a:latin typeface="Stretch Pro" pitchFamily="50" charset="0"/>
              </a:rPr>
              <a:t> </a:t>
            </a:r>
          </a:p>
        </p:txBody>
      </p:sp>
      <p:sp>
        <p:nvSpPr>
          <p:cNvPr id="12" name="CuadroTexto 11">
            <a:extLst>
              <a:ext uri="{FF2B5EF4-FFF2-40B4-BE49-F238E27FC236}">
                <a16:creationId xmlns:a16="http://schemas.microsoft.com/office/drawing/2014/main" id="{4F925E02-CAE1-4E5F-B25A-725CE560A47A}"/>
              </a:ext>
            </a:extLst>
          </p:cNvPr>
          <p:cNvSpPr txBox="1"/>
          <p:nvPr/>
        </p:nvSpPr>
        <p:spPr>
          <a:xfrm>
            <a:off x="1584960" y="1607729"/>
            <a:ext cx="5974080" cy="1415772"/>
          </a:xfrm>
          <a:prstGeom prst="rect">
            <a:avLst/>
          </a:prstGeom>
          <a:noFill/>
        </p:spPr>
        <p:txBody>
          <a:bodyPr wrap="square" rtlCol="0">
            <a:spAutoFit/>
          </a:bodyPr>
          <a:lstStyle/>
          <a:p>
            <a:pPr algn="ctr"/>
            <a:r>
              <a:rPr lang="es-PE" sz="1800" dirty="0">
                <a:latin typeface="China Syndrome DEMO" pitchFamily="50" charset="0"/>
                <a:cs typeface="Calibri" panose="020F0502020204030204" pitchFamily="34" charset="0"/>
              </a:rPr>
              <a:t>Roberto es un cliente preocupado por su salud, quiere poder ver información nutricional detallada en la aplicación web del restaurante de hamburguesas para que pueda tomar decisiones informadas sobre lo que come.</a:t>
            </a:r>
          </a:p>
          <a:p>
            <a:endParaRPr lang="es-PE" dirty="0"/>
          </a:p>
        </p:txBody>
      </p:sp>
      <p:pic>
        <p:nvPicPr>
          <p:cNvPr id="15" name="Imagen 14">
            <a:extLst>
              <a:ext uri="{FF2B5EF4-FFF2-40B4-BE49-F238E27FC236}">
                <a16:creationId xmlns:a16="http://schemas.microsoft.com/office/drawing/2014/main" id="{50351E9A-0FB9-4B84-ABD9-4B5BD45C9604}"/>
              </a:ext>
            </a:extLst>
          </p:cNvPr>
          <p:cNvPicPr>
            <a:picLocks noChangeAspect="1"/>
          </p:cNvPicPr>
          <p:nvPr/>
        </p:nvPicPr>
        <p:blipFill>
          <a:blip r:embed="rId2"/>
          <a:stretch>
            <a:fillRect/>
          </a:stretch>
        </p:blipFill>
        <p:spPr>
          <a:xfrm>
            <a:off x="5813516" y="5009847"/>
            <a:ext cx="3491047" cy="2945835"/>
          </a:xfrm>
          <a:prstGeom prst="rect">
            <a:avLst/>
          </a:prstGeom>
        </p:spPr>
      </p:pic>
      <mc:AlternateContent xmlns:mc="http://schemas.openxmlformats.org/markup-compatibility/2006">
        <mc:Choice xmlns:am3d="http://schemas.microsoft.com/office/drawing/2017/model3d" Requires="am3d">
          <p:graphicFrame>
            <p:nvGraphicFramePr>
              <p:cNvPr id="16" name="Modelo 3D 15" descr="Hamburguesa con queso">
                <a:extLst>
                  <a:ext uri="{FF2B5EF4-FFF2-40B4-BE49-F238E27FC236}">
                    <a16:creationId xmlns:a16="http://schemas.microsoft.com/office/drawing/2014/main" id="{2D27F6F3-C69A-4165-853A-A2E7AA7EDD0E}"/>
                  </a:ext>
                </a:extLst>
              </p:cNvPr>
              <p:cNvGraphicFramePr>
                <a:graphicFrameLocks noChangeAspect="1"/>
              </p:cNvGraphicFramePr>
              <p:nvPr>
                <p:extLst>
                  <p:ext uri="{D42A27DB-BD31-4B8C-83A1-F6EECF244321}">
                    <p14:modId xmlns:p14="http://schemas.microsoft.com/office/powerpoint/2010/main" val="1933482194"/>
                  </p:ext>
                </p:extLst>
              </p:nvPr>
            </p:nvGraphicFramePr>
            <p:xfrm>
              <a:off x="9159824" y="-697354"/>
              <a:ext cx="3641360" cy="3509546"/>
            </p:xfrm>
            <a:graphic>
              <a:graphicData uri="http://schemas.microsoft.com/office/drawing/2017/model3d">
                <am3d:model3d r:embed="rId3">
                  <am3d:spPr>
                    <a:xfrm>
                      <a:off x="0" y="0"/>
                      <a:ext cx="3641360" cy="3509546"/>
                    </a:xfrm>
                    <a:prstGeom prst="rect">
                      <a:avLst/>
                    </a:prstGeom>
                  </am3d:spPr>
                  <am3d:camera>
                    <am3d:pos x="0" y="0" z="78815377"/>
                    <am3d:up dx="0" dy="36000000" dz="0"/>
                    <am3d:lookAt x="0" y="0" z="0"/>
                    <am3d:perspective fov="2700000"/>
                  </am3d:camera>
                  <am3d:trans>
                    <am3d:meterPerModelUnit n="7926745" d="1000000"/>
                    <am3d:preTrans dx="274303" dy="-16521933" dz="-679637"/>
                    <am3d:scale>
                      <am3d:sx n="1000000" d="1000000"/>
                      <am3d:sy n="1000000" d="1000000"/>
                      <am3d:sz n="1000000" d="1000000"/>
                    </am3d:scale>
                    <am3d:rot ax="-974651" ay="1699430" az="-472233"/>
                    <am3d:postTrans dx="0" dy="0" dz="0"/>
                  </am3d:trans>
                  <am3d:raster rName="Office3DRenderer" rVer="16.0.8326">
                    <am3d:blip r:embed="rId4"/>
                  </am3d:raster>
                  <am3d:objViewport viewportSz="62776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Modelo 3D 15" descr="Hamburguesa con queso">
                <a:extLst>
                  <a:ext uri="{FF2B5EF4-FFF2-40B4-BE49-F238E27FC236}">
                    <a16:creationId xmlns:a16="http://schemas.microsoft.com/office/drawing/2014/main" id="{2D27F6F3-C69A-4165-853A-A2E7AA7EDD0E}"/>
                  </a:ext>
                </a:extLst>
              </p:cNvPr>
              <p:cNvPicPr>
                <a:picLocks noGrp="1" noRot="1" noChangeAspect="1" noMove="1" noResize="1" noEditPoints="1" noAdjustHandles="1" noChangeArrowheads="1" noChangeShapeType="1" noCrop="1"/>
              </p:cNvPicPr>
              <p:nvPr/>
            </p:nvPicPr>
            <p:blipFill>
              <a:blip r:embed="rId4"/>
              <a:stretch>
                <a:fillRect/>
              </a:stretch>
            </p:blipFill>
            <p:spPr>
              <a:xfrm>
                <a:off x="9159824" y="-697354"/>
                <a:ext cx="3641360" cy="3509546"/>
              </a:xfrm>
              <a:prstGeom prst="rect">
                <a:avLst/>
              </a:prstGeom>
            </p:spPr>
          </p:pic>
        </mc:Fallback>
      </mc:AlternateContent>
      <p:pic>
        <p:nvPicPr>
          <p:cNvPr id="17" name="Imagen 16">
            <a:extLst>
              <a:ext uri="{FF2B5EF4-FFF2-40B4-BE49-F238E27FC236}">
                <a16:creationId xmlns:a16="http://schemas.microsoft.com/office/drawing/2014/main" id="{9A8377EE-99BC-4E54-A215-0A53E77B9066}"/>
              </a:ext>
            </a:extLst>
          </p:cNvPr>
          <p:cNvPicPr>
            <a:picLocks noChangeAspect="1"/>
          </p:cNvPicPr>
          <p:nvPr/>
        </p:nvPicPr>
        <p:blipFill>
          <a:blip r:embed="rId5"/>
          <a:stretch>
            <a:fillRect/>
          </a:stretch>
        </p:blipFill>
        <p:spPr>
          <a:xfrm>
            <a:off x="6389762" y="2734188"/>
            <a:ext cx="2196437" cy="1963142"/>
          </a:xfrm>
          <a:prstGeom prst="rect">
            <a:avLst/>
          </a:prstGeom>
        </p:spPr>
      </p:pic>
      <p:pic>
        <p:nvPicPr>
          <p:cNvPr id="22" name="Imagen 21">
            <a:extLst>
              <a:ext uri="{FF2B5EF4-FFF2-40B4-BE49-F238E27FC236}">
                <a16:creationId xmlns:a16="http://schemas.microsoft.com/office/drawing/2014/main" id="{5A56FECC-4042-4358-A3A0-E8EC8A3E9DB0}"/>
              </a:ext>
            </a:extLst>
          </p:cNvPr>
          <p:cNvPicPr>
            <a:picLocks noChangeAspect="1"/>
          </p:cNvPicPr>
          <p:nvPr/>
        </p:nvPicPr>
        <p:blipFill>
          <a:blip r:embed="rId6"/>
          <a:stretch>
            <a:fillRect/>
          </a:stretch>
        </p:blipFill>
        <p:spPr>
          <a:xfrm>
            <a:off x="-1981905" y="2101894"/>
            <a:ext cx="1488016" cy="2907953"/>
          </a:xfrm>
          <a:prstGeom prst="rect">
            <a:avLst/>
          </a:prstGeom>
        </p:spPr>
      </p:pic>
      <p:pic>
        <p:nvPicPr>
          <p:cNvPr id="23" name="Imagen 22">
            <a:extLst>
              <a:ext uri="{FF2B5EF4-FFF2-40B4-BE49-F238E27FC236}">
                <a16:creationId xmlns:a16="http://schemas.microsoft.com/office/drawing/2014/main" id="{679578DB-FC02-4309-8406-E494ABE2BE5C}"/>
              </a:ext>
            </a:extLst>
          </p:cNvPr>
          <p:cNvPicPr>
            <a:picLocks noChangeAspect="1"/>
          </p:cNvPicPr>
          <p:nvPr/>
        </p:nvPicPr>
        <p:blipFill>
          <a:blip r:embed="rId7"/>
          <a:stretch>
            <a:fillRect/>
          </a:stretch>
        </p:blipFill>
        <p:spPr>
          <a:xfrm>
            <a:off x="6582022" y="5326991"/>
            <a:ext cx="2170245" cy="3184213"/>
          </a:xfrm>
          <a:prstGeom prst="rect">
            <a:avLst/>
          </a:prstGeom>
        </p:spPr>
      </p:pic>
      <p:pic>
        <p:nvPicPr>
          <p:cNvPr id="27" name="Imagen 26">
            <a:extLst>
              <a:ext uri="{FF2B5EF4-FFF2-40B4-BE49-F238E27FC236}">
                <a16:creationId xmlns:a16="http://schemas.microsoft.com/office/drawing/2014/main" id="{FCE854FB-0CD9-4DC9-BC42-15E996CCAAA7}"/>
              </a:ext>
            </a:extLst>
          </p:cNvPr>
          <p:cNvPicPr>
            <a:picLocks noChangeAspect="1"/>
          </p:cNvPicPr>
          <p:nvPr/>
        </p:nvPicPr>
        <p:blipFill>
          <a:blip r:embed="rId8"/>
          <a:stretch>
            <a:fillRect/>
          </a:stretch>
        </p:blipFill>
        <p:spPr>
          <a:xfrm>
            <a:off x="32067" y="1865708"/>
            <a:ext cx="2824284" cy="3277235"/>
          </a:xfrm>
          <a:prstGeom prst="rect">
            <a:avLst/>
          </a:prstGeom>
        </p:spPr>
      </p:pic>
    </p:spTree>
    <p:extLst>
      <p:ext uri="{BB962C8B-B14F-4D97-AF65-F5344CB8AC3E}">
        <p14:creationId xmlns:p14="http://schemas.microsoft.com/office/powerpoint/2010/main" val="199024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897;p59">
            <a:extLst>
              <a:ext uri="{FF2B5EF4-FFF2-40B4-BE49-F238E27FC236}">
                <a16:creationId xmlns:a16="http://schemas.microsoft.com/office/drawing/2014/main" id="{4E1E6BE8-B6CA-4CC7-88E9-3F2F950CEEDE}"/>
              </a:ext>
            </a:extLst>
          </p:cNvPr>
          <p:cNvGrpSpPr/>
          <p:nvPr/>
        </p:nvGrpSpPr>
        <p:grpSpPr>
          <a:xfrm>
            <a:off x="2768738" y="3217341"/>
            <a:ext cx="3626843" cy="3430606"/>
            <a:chOff x="1706078" y="2092648"/>
            <a:chExt cx="660913" cy="637296"/>
          </a:xfrm>
        </p:grpSpPr>
        <p:sp>
          <p:nvSpPr>
            <p:cNvPr id="4" name="Google Shape;7898;p59">
              <a:extLst>
                <a:ext uri="{FF2B5EF4-FFF2-40B4-BE49-F238E27FC236}">
                  <a16:creationId xmlns:a16="http://schemas.microsoft.com/office/drawing/2014/main" id="{BE290F4D-7BBF-4BBD-A035-64B9BC57AA7E}"/>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899;p59">
              <a:extLst>
                <a:ext uri="{FF2B5EF4-FFF2-40B4-BE49-F238E27FC236}">
                  <a16:creationId xmlns:a16="http://schemas.microsoft.com/office/drawing/2014/main" id="{6391BFDA-5A06-404A-AF66-59C6E59628FF}"/>
                </a:ext>
              </a:extLst>
            </p:cNvPr>
            <p:cNvGrpSpPr/>
            <p:nvPr/>
          </p:nvGrpSpPr>
          <p:grpSpPr>
            <a:xfrm>
              <a:off x="1706078" y="2092648"/>
              <a:ext cx="660913" cy="575241"/>
              <a:chOff x="1706078" y="2092648"/>
              <a:chExt cx="660913" cy="575241"/>
            </a:xfrm>
          </p:grpSpPr>
          <p:sp>
            <p:nvSpPr>
              <p:cNvPr id="6" name="Google Shape;7900;p59">
                <a:extLst>
                  <a:ext uri="{FF2B5EF4-FFF2-40B4-BE49-F238E27FC236}">
                    <a16:creationId xmlns:a16="http://schemas.microsoft.com/office/drawing/2014/main" id="{7E50EC1D-670A-4DA0-911F-56EC3CE0013C}"/>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01;p59">
                <a:extLst>
                  <a:ext uri="{FF2B5EF4-FFF2-40B4-BE49-F238E27FC236}">
                    <a16:creationId xmlns:a16="http://schemas.microsoft.com/office/drawing/2014/main" id="{F40402F4-9793-4C4D-A134-0A0587F5557A}"/>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02;p59">
                <a:extLst>
                  <a:ext uri="{FF2B5EF4-FFF2-40B4-BE49-F238E27FC236}">
                    <a16:creationId xmlns:a16="http://schemas.microsoft.com/office/drawing/2014/main" id="{0AE28F1D-4280-4BB9-AD2A-868C2330815D}"/>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CuadroTexto 8">
            <a:extLst>
              <a:ext uri="{FF2B5EF4-FFF2-40B4-BE49-F238E27FC236}">
                <a16:creationId xmlns:a16="http://schemas.microsoft.com/office/drawing/2014/main" id="{81462C15-018F-4BBB-948F-9A934795B059}"/>
              </a:ext>
            </a:extLst>
          </p:cNvPr>
          <p:cNvSpPr txBox="1"/>
          <p:nvPr/>
        </p:nvSpPr>
        <p:spPr>
          <a:xfrm>
            <a:off x="4335780" y="3212102"/>
            <a:ext cx="472440" cy="830997"/>
          </a:xfrm>
          <a:prstGeom prst="rect">
            <a:avLst/>
          </a:prstGeom>
          <a:noFill/>
        </p:spPr>
        <p:txBody>
          <a:bodyPr wrap="square" rtlCol="0">
            <a:spAutoFit/>
          </a:bodyPr>
          <a:lstStyle/>
          <a:p>
            <a:pPr algn="ctr"/>
            <a:r>
              <a:rPr lang="es-PE" sz="4800" dirty="0">
                <a:solidFill>
                  <a:schemeClr val="tx1"/>
                </a:solidFill>
                <a:latin typeface="Argentina 2022" panose="02000600000000000000" pitchFamily="2" charset="0"/>
              </a:rPr>
              <a:t>4</a:t>
            </a:r>
          </a:p>
        </p:txBody>
      </p:sp>
      <p:pic>
        <p:nvPicPr>
          <p:cNvPr id="11" name="Imagen 10">
            <a:extLst>
              <a:ext uri="{FF2B5EF4-FFF2-40B4-BE49-F238E27FC236}">
                <a16:creationId xmlns:a16="http://schemas.microsoft.com/office/drawing/2014/main" id="{5A5B4F0E-F9BF-4258-87BE-C47E528D7138}"/>
              </a:ext>
            </a:extLst>
          </p:cNvPr>
          <p:cNvPicPr>
            <a:picLocks noChangeAspect="1"/>
          </p:cNvPicPr>
          <p:nvPr/>
        </p:nvPicPr>
        <p:blipFill rotWithShape="1">
          <a:blip r:embed="rId3"/>
          <a:srcRect r="33313"/>
          <a:stretch/>
        </p:blipFill>
        <p:spPr>
          <a:xfrm>
            <a:off x="-3965758" y="1669483"/>
            <a:ext cx="3106491" cy="3292602"/>
          </a:xfrm>
          <a:prstGeom prst="rect">
            <a:avLst/>
          </a:prstGeom>
        </p:spPr>
      </p:pic>
      <p:pic>
        <p:nvPicPr>
          <p:cNvPr id="12" name="Imagen 11">
            <a:extLst>
              <a:ext uri="{FF2B5EF4-FFF2-40B4-BE49-F238E27FC236}">
                <a16:creationId xmlns:a16="http://schemas.microsoft.com/office/drawing/2014/main" id="{4CCFFFBA-31D4-4016-80C9-D2B1045ACDC9}"/>
              </a:ext>
            </a:extLst>
          </p:cNvPr>
          <p:cNvPicPr>
            <a:picLocks noChangeAspect="1"/>
          </p:cNvPicPr>
          <p:nvPr/>
        </p:nvPicPr>
        <p:blipFill>
          <a:blip r:embed="rId4"/>
          <a:stretch>
            <a:fillRect/>
          </a:stretch>
        </p:blipFill>
        <p:spPr>
          <a:xfrm>
            <a:off x="9650306" y="124016"/>
            <a:ext cx="2383177" cy="2130047"/>
          </a:xfrm>
          <a:prstGeom prst="rect">
            <a:avLst/>
          </a:prstGeom>
        </p:spPr>
      </p:pic>
      <p:sp>
        <p:nvSpPr>
          <p:cNvPr id="13" name="CuadroTexto 12">
            <a:extLst>
              <a:ext uri="{FF2B5EF4-FFF2-40B4-BE49-F238E27FC236}">
                <a16:creationId xmlns:a16="http://schemas.microsoft.com/office/drawing/2014/main" id="{785AE06C-ABE7-48EF-9041-3E7BD6A2B237}"/>
              </a:ext>
            </a:extLst>
          </p:cNvPr>
          <p:cNvSpPr txBox="1"/>
          <p:nvPr/>
        </p:nvSpPr>
        <p:spPr>
          <a:xfrm>
            <a:off x="2118360" y="272589"/>
            <a:ext cx="4907280" cy="1569660"/>
          </a:xfrm>
          <a:prstGeom prst="rect">
            <a:avLst/>
          </a:prstGeom>
          <a:noFill/>
        </p:spPr>
        <p:txBody>
          <a:bodyPr wrap="square" rtlCol="0">
            <a:spAutoFit/>
          </a:bodyPr>
          <a:lstStyle/>
          <a:p>
            <a:pPr algn="ctr"/>
            <a:r>
              <a:rPr lang="es-PE" sz="4800" dirty="0">
                <a:latin typeface="Stretch Pro" pitchFamily="50" charset="0"/>
              </a:rPr>
              <a:t>EPICS</a:t>
            </a:r>
          </a:p>
          <a:p>
            <a:pPr algn="ctr"/>
            <a:r>
              <a:rPr lang="es-PE" sz="4800" dirty="0">
                <a:latin typeface="Stretch Pro" pitchFamily="50" charset="0"/>
              </a:rPr>
              <a:t> </a:t>
            </a:r>
          </a:p>
        </p:txBody>
      </p:sp>
      <p:sp>
        <p:nvSpPr>
          <p:cNvPr id="15" name="CuadroTexto 14">
            <a:extLst>
              <a:ext uri="{FF2B5EF4-FFF2-40B4-BE49-F238E27FC236}">
                <a16:creationId xmlns:a16="http://schemas.microsoft.com/office/drawing/2014/main" id="{C8E40262-CC91-40B0-958E-B5C16D9E27A3}"/>
              </a:ext>
            </a:extLst>
          </p:cNvPr>
          <p:cNvSpPr txBox="1"/>
          <p:nvPr/>
        </p:nvSpPr>
        <p:spPr>
          <a:xfrm>
            <a:off x="614292" y="1502545"/>
            <a:ext cx="7877906" cy="923330"/>
          </a:xfrm>
          <a:prstGeom prst="rect">
            <a:avLst/>
          </a:prstGeom>
          <a:noFill/>
        </p:spPr>
        <p:txBody>
          <a:bodyPr wrap="square">
            <a:spAutoFit/>
          </a:bodyPr>
          <a:lstStyle/>
          <a:p>
            <a:pPr lvl="0" algn="ctr"/>
            <a:r>
              <a:rPr lang="es-PE" sz="1800" dirty="0">
                <a:latin typeface="China Syndrome DEMO" pitchFamily="50" charset="0"/>
                <a:cs typeface="Calibri" panose="020F0502020204030204" pitchFamily="34" charset="0"/>
              </a:rPr>
              <a:t>Ana es una cliente hambrienta y ocupada, quiere poder ordenar y pagar por su hamburguesa favorita a través de manera online para poder recogerla rápidamente sin tener que esperar en la fila del restaurante.</a:t>
            </a:r>
          </a:p>
        </p:txBody>
      </p:sp>
      <p:pic>
        <p:nvPicPr>
          <p:cNvPr id="17" name="Imagen 16">
            <a:extLst>
              <a:ext uri="{FF2B5EF4-FFF2-40B4-BE49-F238E27FC236}">
                <a16:creationId xmlns:a16="http://schemas.microsoft.com/office/drawing/2014/main" id="{C72530CB-BE3A-46E1-9B8F-C3D1CD3AB387}"/>
              </a:ext>
            </a:extLst>
          </p:cNvPr>
          <p:cNvPicPr>
            <a:picLocks noChangeAspect="1"/>
          </p:cNvPicPr>
          <p:nvPr/>
        </p:nvPicPr>
        <p:blipFill>
          <a:blip r:embed="rId5"/>
          <a:stretch>
            <a:fillRect/>
          </a:stretch>
        </p:blipFill>
        <p:spPr>
          <a:xfrm>
            <a:off x="6537364" y="1959286"/>
            <a:ext cx="2170245" cy="3184213"/>
          </a:xfrm>
          <a:prstGeom prst="rect">
            <a:avLst/>
          </a:prstGeom>
        </p:spPr>
      </p:pic>
      <p:pic>
        <p:nvPicPr>
          <p:cNvPr id="19" name="Imagen 18">
            <a:extLst>
              <a:ext uri="{FF2B5EF4-FFF2-40B4-BE49-F238E27FC236}">
                <a16:creationId xmlns:a16="http://schemas.microsoft.com/office/drawing/2014/main" id="{D8105245-2229-4CE2-A19D-E8A847DCE025}"/>
              </a:ext>
            </a:extLst>
          </p:cNvPr>
          <p:cNvPicPr>
            <a:picLocks noChangeAspect="1"/>
          </p:cNvPicPr>
          <p:nvPr/>
        </p:nvPicPr>
        <p:blipFill>
          <a:blip r:embed="rId6"/>
          <a:stretch>
            <a:fillRect/>
          </a:stretch>
        </p:blipFill>
        <p:spPr>
          <a:xfrm>
            <a:off x="865699" y="2094520"/>
            <a:ext cx="1488016" cy="2907953"/>
          </a:xfrm>
          <a:prstGeom prst="rect">
            <a:avLst/>
          </a:prstGeom>
        </p:spPr>
      </p:pic>
      <p:pic>
        <p:nvPicPr>
          <p:cNvPr id="20" name="Imagen 19">
            <a:extLst>
              <a:ext uri="{FF2B5EF4-FFF2-40B4-BE49-F238E27FC236}">
                <a16:creationId xmlns:a16="http://schemas.microsoft.com/office/drawing/2014/main" id="{05132BE3-0375-4652-A6AD-166088C29238}"/>
              </a:ext>
            </a:extLst>
          </p:cNvPr>
          <p:cNvPicPr>
            <a:picLocks noChangeAspect="1"/>
          </p:cNvPicPr>
          <p:nvPr/>
        </p:nvPicPr>
        <p:blipFill>
          <a:blip r:embed="rId7"/>
          <a:stretch>
            <a:fillRect/>
          </a:stretch>
        </p:blipFill>
        <p:spPr>
          <a:xfrm>
            <a:off x="701540" y="5348544"/>
            <a:ext cx="2255420" cy="3339057"/>
          </a:xfrm>
          <a:prstGeom prst="rect">
            <a:avLst/>
          </a:prstGeom>
        </p:spPr>
      </p:pic>
    </p:spTree>
    <p:extLst>
      <p:ext uri="{BB962C8B-B14F-4D97-AF65-F5344CB8AC3E}">
        <p14:creationId xmlns:p14="http://schemas.microsoft.com/office/powerpoint/2010/main" val="205141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897;p59">
            <a:extLst>
              <a:ext uri="{FF2B5EF4-FFF2-40B4-BE49-F238E27FC236}">
                <a16:creationId xmlns:a16="http://schemas.microsoft.com/office/drawing/2014/main" id="{61B9D8C6-CEEF-4494-BF38-F8322C2EDA57}"/>
              </a:ext>
            </a:extLst>
          </p:cNvPr>
          <p:cNvGrpSpPr/>
          <p:nvPr/>
        </p:nvGrpSpPr>
        <p:grpSpPr>
          <a:xfrm rot="7176871">
            <a:off x="2905898" y="3522141"/>
            <a:ext cx="3626843" cy="3430606"/>
            <a:chOff x="1706078" y="2092648"/>
            <a:chExt cx="660913" cy="637296"/>
          </a:xfrm>
        </p:grpSpPr>
        <p:sp>
          <p:nvSpPr>
            <p:cNvPr id="4" name="Google Shape;7898;p59">
              <a:extLst>
                <a:ext uri="{FF2B5EF4-FFF2-40B4-BE49-F238E27FC236}">
                  <a16:creationId xmlns:a16="http://schemas.microsoft.com/office/drawing/2014/main" id="{BFC97991-B31E-4303-B35A-6FEDDB5EC245}"/>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899;p59">
              <a:extLst>
                <a:ext uri="{FF2B5EF4-FFF2-40B4-BE49-F238E27FC236}">
                  <a16:creationId xmlns:a16="http://schemas.microsoft.com/office/drawing/2014/main" id="{B1F6F1D0-B052-493A-B259-52517A11B735}"/>
                </a:ext>
              </a:extLst>
            </p:cNvPr>
            <p:cNvGrpSpPr/>
            <p:nvPr/>
          </p:nvGrpSpPr>
          <p:grpSpPr>
            <a:xfrm>
              <a:off x="1706078" y="2092648"/>
              <a:ext cx="660913" cy="575241"/>
              <a:chOff x="1706078" y="2092648"/>
              <a:chExt cx="660913" cy="575241"/>
            </a:xfrm>
          </p:grpSpPr>
          <p:sp>
            <p:nvSpPr>
              <p:cNvPr id="6" name="Google Shape;7900;p59">
                <a:extLst>
                  <a:ext uri="{FF2B5EF4-FFF2-40B4-BE49-F238E27FC236}">
                    <a16:creationId xmlns:a16="http://schemas.microsoft.com/office/drawing/2014/main" id="{2B949332-B0F6-49DE-977F-734979CB748A}"/>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01;p59">
                <a:extLst>
                  <a:ext uri="{FF2B5EF4-FFF2-40B4-BE49-F238E27FC236}">
                    <a16:creationId xmlns:a16="http://schemas.microsoft.com/office/drawing/2014/main" id="{3929C540-CFA5-455E-95C9-AC7E01BB0D76}"/>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02;p59">
                <a:extLst>
                  <a:ext uri="{FF2B5EF4-FFF2-40B4-BE49-F238E27FC236}">
                    <a16:creationId xmlns:a16="http://schemas.microsoft.com/office/drawing/2014/main" id="{CCEA619C-E2D5-4713-987D-B1D7411CC170}"/>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CuadroTexto 8">
            <a:extLst>
              <a:ext uri="{FF2B5EF4-FFF2-40B4-BE49-F238E27FC236}">
                <a16:creationId xmlns:a16="http://schemas.microsoft.com/office/drawing/2014/main" id="{DC045151-C157-4725-97C7-4926E764F412}"/>
              </a:ext>
            </a:extLst>
          </p:cNvPr>
          <p:cNvSpPr txBox="1"/>
          <p:nvPr/>
        </p:nvSpPr>
        <p:spPr>
          <a:xfrm>
            <a:off x="4335780" y="3212102"/>
            <a:ext cx="472440" cy="830997"/>
          </a:xfrm>
          <a:prstGeom prst="rect">
            <a:avLst/>
          </a:prstGeom>
          <a:noFill/>
        </p:spPr>
        <p:txBody>
          <a:bodyPr wrap="square" rtlCol="0">
            <a:spAutoFit/>
          </a:bodyPr>
          <a:lstStyle/>
          <a:p>
            <a:pPr algn="ctr"/>
            <a:r>
              <a:rPr lang="es-PE" sz="4800" dirty="0">
                <a:solidFill>
                  <a:schemeClr val="tx1"/>
                </a:solidFill>
                <a:latin typeface="Argentina 2022" panose="02000600000000000000" pitchFamily="2" charset="0"/>
              </a:rPr>
              <a:t>5</a:t>
            </a:r>
          </a:p>
        </p:txBody>
      </p:sp>
      <p:sp>
        <p:nvSpPr>
          <p:cNvPr id="10" name="CuadroTexto 9">
            <a:extLst>
              <a:ext uri="{FF2B5EF4-FFF2-40B4-BE49-F238E27FC236}">
                <a16:creationId xmlns:a16="http://schemas.microsoft.com/office/drawing/2014/main" id="{5BA80BDF-8C07-4105-B3EB-4B65704C446E}"/>
              </a:ext>
            </a:extLst>
          </p:cNvPr>
          <p:cNvSpPr txBox="1"/>
          <p:nvPr/>
        </p:nvSpPr>
        <p:spPr>
          <a:xfrm>
            <a:off x="2118360" y="272589"/>
            <a:ext cx="4907280" cy="1569660"/>
          </a:xfrm>
          <a:prstGeom prst="rect">
            <a:avLst/>
          </a:prstGeom>
          <a:noFill/>
        </p:spPr>
        <p:txBody>
          <a:bodyPr wrap="square" rtlCol="0">
            <a:spAutoFit/>
          </a:bodyPr>
          <a:lstStyle/>
          <a:p>
            <a:pPr algn="ctr"/>
            <a:r>
              <a:rPr lang="es-PE" sz="4800" dirty="0">
                <a:latin typeface="Stretch Pro" pitchFamily="50" charset="0"/>
              </a:rPr>
              <a:t>EPICS</a:t>
            </a:r>
          </a:p>
          <a:p>
            <a:pPr algn="ctr"/>
            <a:r>
              <a:rPr lang="es-PE" sz="4800" dirty="0">
                <a:latin typeface="Stretch Pro" pitchFamily="50" charset="0"/>
              </a:rPr>
              <a:t> </a:t>
            </a:r>
          </a:p>
        </p:txBody>
      </p:sp>
      <p:sp>
        <p:nvSpPr>
          <p:cNvPr id="13" name="CuadroTexto 12">
            <a:extLst>
              <a:ext uri="{FF2B5EF4-FFF2-40B4-BE49-F238E27FC236}">
                <a16:creationId xmlns:a16="http://schemas.microsoft.com/office/drawing/2014/main" id="{09FCF55F-7F81-4B00-B9EF-837F5409D9F1}"/>
              </a:ext>
            </a:extLst>
          </p:cNvPr>
          <p:cNvSpPr txBox="1"/>
          <p:nvPr/>
        </p:nvSpPr>
        <p:spPr>
          <a:xfrm>
            <a:off x="2090890" y="1530904"/>
            <a:ext cx="5052060" cy="1754326"/>
          </a:xfrm>
          <a:prstGeom prst="rect">
            <a:avLst/>
          </a:prstGeom>
          <a:noFill/>
        </p:spPr>
        <p:txBody>
          <a:bodyPr wrap="square">
            <a:spAutoFit/>
          </a:bodyPr>
          <a:lstStyle/>
          <a:p>
            <a:pPr algn="ctr"/>
            <a:r>
              <a:rPr lang="es-PE" sz="1800" dirty="0">
                <a:latin typeface="China Syndrome DEMO" pitchFamily="50" charset="0"/>
                <a:cs typeface="Calibri" panose="020F0502020204030204" pitchFamily="34" charset="0"/>
              </a:rPr>
              <a:t>Juana es una cliente preocupada por la higiene, quiere poder hacer su pedido y pagar a través de una plataforma online para evitar el contacto con el personal del restaurante y reducir el riesgo de contagio de enfermedades.</a:t>
            </a:r>
          </a:p>
          <a:p>
            <a:pPr algn="ctr"/>
            <a:endParaRPr lang="es-PE" sz="1800" dirty="0">
              <a:latin typeface="China Syndrome DEMO" pitchFamily="50" charset="0"/>
              <a:cs typeface="Calibri" panose="020F0502020204030204" pitchFamily="34" charset="0"/>
            </a:endParaRPr>
          </a:p>
        </p:txBody>
      </p:sp>
      <p:pic>
        <p:nvPicPr>
          <p:cNvPr id="16" name="Imagen 15">
            <a:extLst>
              <a:ext uri="{FF2B5EF4-FFF2-40B4-BE49-F238E27FC236}">
                <a16:creationId xmlns:a16="http://schemas.microsoft.com/office/drawing/2014/main" id="{9E17A003-0476-4E89-9939-3BC06BFC355A}"/>
              </a:ext>
            </a:extLst>
          </p:cNvPr>
          <p:cNvPicPr>
            <a:picLocks noChangeAspect="1"/>
          </p:cNvPicPr>
          <p:nvPr/>
        </p:nvPicPr>
        <p:blipFill>
          <a:blip r:embed="rId2"/>
          <a:stretch>
            <a:fillRect/>
          </a:stretch>
        </p:blipFill>
        <p:spPr>
          <a:xfrm>
            <a:off x="6907922" y="2718948"/>
            <a:ext cx="2196437" cy="1963142"/>
          </a:xfrm>
          <a:prstGeom prst="rect">
            <a:avLst/>
          </a:prstGeom>
        </p:spPr>
      </p:pic>
      <mc:AlternateContent xmlns:mc="http://schemas.openxmlformats.org/markup-compatibility/2006">
        <mc:Choice xmlns:am3d="http://schemas.microsoft.com/office/drawing/2017/model3d" Requires="am3d">
          <p:graphicFrame>
            <p:nvGraphicFramePr>
              <p:cNvPr id="17" name="Modelo 3D 16" descr="Hamburguesa y refresco">
                <a:extLst>
                  <a:ext uri="{FF2B5EF4-FFF2-40B4-BE49-F238E27FC236}">
                    <a16:creationId xmlns:a16="http://schemas.microsoft.com/office/drawing/2014/main" id="{BCC7CA3B-7F63-45FF-838E-C9A7D2E726F0}"/>
                  </a:ext>
                </a:extLst>
              </p:cNvPr>
              <p:cNvGraphicFramePr>
                <a:graphicFrameLocks noChangeAspect="1"/>
              </p:cNvGraphicFramePr>
              <p:nvPr>
                <p:extLst>
                  <p:ext uri="{D42A27DB-BD31-4B8C-83A1-F6EECF244321}">
                    <p14:modId xmlns:p14="http://schemas.microsoft.com/office/powerpoint/2010/main" val="1006407374"/>
                  </p:ext>
                </p:extLst>
              </p:nvPr>
            </p:nvGraphicFramePr>
            <p:xfrm>
              <a:off x="-2361498" y="314207"/>
              <a:ext cx="1858578" cy="2433394"/>
            </p:xfrm>
            <a:graphic>
              <a:graphicData uri="http://schemas.microsoft.com/office/drawing/2017/model3d">
                <am3d:model3d r:embed="rId3">
                  <am3d:spPr>
                    <a:xfrm>
                      <a:off x="0" y="0"/>
                      <a:ext cx="1858578" cy="2433394"/>
                    </a:xfrm>
                    <a:prstGeom prst="rect">
                      <a:avLst/>
                    </a:prstGeom>
                  </am3d:spPr>
                  <am3d:camera>
                    <am3d:pos x="0" y="0" z="80289158"/>
                    <am3d:up dx="0" dy="36000000" dz="0"/>
                    <am3d:lookAt x="0" y="0" z="0"/>
                    <am3d:perspective fov="2700000"/>
                  </am3d:camera>
                  <am3d:trans>
                    <am3d:meterPerModelUnit n="4080353" d="1000000"/>
                    <am3d:preTrans dx="0" dy="-17993975" dz="0"/>
                    <am3d:scale>
                      <am3d:sx n="1000000" d="1000000"/>
                      <am3d:sy n="1000000" d="1000000"/>
                      <am3d:sz n="1000000" d="1000000"/>
                    </am3d:scale>
                    <am3d:rot ax="1003007" ay="339524" az="101779"/>
                    <am3d:postTrans dx="0" dy="0" dz="0"/>
                  </am3d:trans>
                  <am3d:raster rName="Office3DRenderer" rVer="16.0.8326">
                    <am3d:blip r:embed="rId4"/>
                  </am3d:raster>
                  <am3d:objViewport viewportSz="32764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Modelo 3D 16" descr="Hamburguesa y refresco">
                <a:extLst>
                  <a:ext uri="{FF2B5EF4-FFF2-40B4-BE49-F238E27FC236}">
                    <a16:creationId xmlns:a16="http://schemas.microsoft.com/office/drawing/2014/main" id="{BCC7CA3B-7F63-45FF-838E-C9A7D2E726F0}"/>
                  </a:ext>
                </a:extLst>
              </p:cNvPr>
              <p:cNvPicPr>
                <a:picLocks noGrp="1" noRot="1" noChangeAspect="1" noMove="1" noResize="1" noEditPoints="1" noAdjustHandles="1" noChangeArrowheads="1" noChangeShapeType="1" noCrop="1"/>
              </p:cNvPicPr>
              <p:nvPr/>
            </p:nvPicPr>
            <p:blipFill>
              <a:blip r:embed="rId4"/>
              <a:stretch>
                <a:fillRect/>
              </a:stretch>
            </p:blipFill>
            <p:spPr>
              <a:xfrm>
                <a:off x="-2361498" y="314207"/>
                <a:ext cx="1858578" cy="2433394"/>
              </a:xfrm>
              <a:prstGeom prst="rect">
                <a:avLst/>
              </a:prstGeom>
            </p:spPr>
          </p:pic>
        </mc:Fallback>
      </mc:AlternateContent>
      <p:pic>
        <p:nvPicPr>
          <p:cNvPr id="19" name="Imagen 18">
            <a:extLst>
              <a:ext uri="{FF2B5EF4-FFF2-40B4-BE49-F238E27FC236}">
                <a16:creationId xmlns:a16="http://schemas.microsoft.com/office/drawing/2014/main" id="{B5C7D7F2-72CF-4534-922A-A70262093A26}"/>
              </a:ext>
            </a:extLst>
          </p:cNvPr>
          <p:cNvPicPr>
            <a:picLocks noChangeAspect="1"/>
          </p:cNvPicPr>
          <p:nvPr/>
        </p:nvPicPr>
        <p:blipFill>
          <a:blip r:embed="rId5"/>
          <a:stretch>
            <a:fillRect/>
          </a:stretch>
        </p:blipFill>
        <p:spPr>
          <a:xfrm>
            <a:off x="865699" y="-2873720"/>
            <a:ext cx="1488016" cy="2907953"/>
          </a:xfrm>
          <a:prstGeom prst="rect">
            <a:avLst/>
          </a:prstGeom>
        </p:spPr>
      </p:pic>
      <p:pic>
        <p:nvPicPr>
          <p:cNvPr id="20" name="Imagen 19">
            <a:extLst>
              <a:ext uri="{FF2B5EF4-FFF2-40B4-BE49-F238E27FC236}">
                <a16:creationId xmlns:a16="http://schemas.microsoft.com/office/drawing/2014/main" id="{078D4928-1E59-47B8-9041-E1E1784F2158}"/>
              </a:ext>
            </a:extLst>
          </p:cNvPr>
          <p:cNvPicPr>
            <a:picLocks noChangeAspect="1"/>
          </p:cNvPicPr>
          <p:nvPr/>
        </p:nvPicPr>
        <p:blipFill>
          <a:blip r:embed="rId6"/>
          <a:stretch>
            <a:fillRect/>
          </a:stretch>
        </p:blipFill>
        <p:spPr>
          <a:xfrm>
            <a:off x="10174644" y="1959286"/>
            <a:ext cx="2170245" cy="3184213"/>
          </a:xfrm>
          <a:prstGeom prst="rect">
            <a:avLst/>
          </a:prstGeom>
        </p:spPr>
      </p:pic>
      <p:pic>
        <p:nvPicPr>
          <p:cNvPr id="21" name="Imagen 20">
            <a:extLst>
              <a:ext uri="{FF2B5EF4-FFF2-40B4-BE49-F238E27FC236}">
                <a16:creationId xmlns:a16="http://schemas.microsoft.com/office/drawing/2014/main" id="{7635FD7F-B683-4EA2-9740-F567171C1036}"/>
              </a:ext>
            </a:extLst>
          </p:cNvPr>
          <p:cNvPicPr>
            <a:picLocks noChangeAspect="1"/>
          </p:cNvPicPr>
          <p:nvPr/>
        </p:nvPicPr>
        <p:blipFill>
          <a:blip r:embed="rId7"/>
          <a:stretch>
            <a:fillRect/>
          </a:stretch>
        </p:blipFill>
        <p:spPr>
          <a:xfrm>
            <a:off x="6271680" y="4900401"/>
            <a:ext cx="2588081" cy="2864377"/>
          </a:xfrm>
          <a:prstGeom prst="rect">
            <a:avLst/>
          </a:prstGeom>
        </p:spPr>
      </p:pic>
      <p:pic>
        <p:nvPicPr>
          <p:cNvPr id="22" name="Imagen 21">
            <a:extLst>
              <a:ext uri="{FF2B5EF4-FFF2-40B4-BE49-F238E27FC236}">
                <a16:creationId xmlns:a16="http://schemas.microsoft.com/office/drawing/2014/main" id="{DE568311-94E6-48ED-A0C1-64AE1CB816A1}"/>
              </a:ext>
            </a:extLst>
          </p:cNvPr>
          <p:cNvPicPr>
            <a:picLocks noChangeAspect="1"/>
          </p:cNvPicPr>
          <p:nvPr/>
        </p:nvPicPr>
        <p:blipFill>
          <a:blip r:embed="rId8"/>
          <a:stretch>
            <a:fillRect/>
          </a:stretch>
        </p:blipFill>
        <p:spPr>
          <a:xfrm>
            <a:off x="701540" y="1812864"/>
            <a:ext cx="2255420" cy="3339057"/>
          </a:xfrm>
          <a:prstGeom prst="rect">
            <a:avLst/>
          </a:prstGeom>
        </p:spPr>
      </p:pic>
    </p:spTree>
    <p:extLst>
      <p:ext uri="{BB962C8B-B14F-4D97-AF65-F5344CB8AC3E}">
        <p14:creationId xmlns:p14="http://schemas.microsoft.com/office/powerpoint/2010/main" val="121567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n 35">
            <a:extLst>
              <a:ext uri="{FF2B5EF4-FFF2-40B4-BE49-F238E27FC236}">
                <a16:creationId xmlns:a16="http://schemas.microsoft.com/office/drawing/2014/main" id="{D782BFBE-39CF-4AFD-B3B0-932740EBF671}"/>
              </a:ext>
            </a:extLst>
          </p:cNvPr>
          <p:cNvPicPr>
            <a:picLocks noChangeAspect="1"/>
          </p:cNvPicPr>
          <p:nvPr/>
        </p:nvPicPr>
        <p:blipFill rotWithShape="1">
          <a:blip r:embed="rId2"/>
          <a:srcRect t="11108" b="36799"/>
          <a:stretch/>
        </p:blipFill>
        <p:spPr>
          <a:xfrm>
            <a:off x="4798633" y="5882875"/>
            <a:ext cx="2848131" cy="3576320"/>
          </a:xfrm>
          <a:prstGeom prst="rect">
            <a:avLst/>
          </a:prstGeom>
        </p:spPr>
      </p:pic>
      <p:grpSp>
        <p:nvGrpSpPr>
          <p:cNvPr id="3" name="Google Shape;7897;p59">
            <a:extLst>
              <a:ext uri="{FF2B5EF4-FFF2-40B4-BE49-F238E27FC236}">
                <a16:creationId xmlns:a16="http://schemas.microsoft.com/office/drawing/2014/main" id="{B7B3283F-944D-46C1-959F-CA32678655B7}"/>
              </a:ext>
            </a:extLst>
          </p:cNvPr>
          <p:cNvGrpSpPr/>
          <p:nvPr/>
        </p:nvGrpSpPr>
        <p:grpSpPr>
          <a:xfrm rot="14428514">
            <a:off x="2598559" y="3489157"/>
            <a:ext cx="3626843" cy="3430606"/>
            <a:chOff x="1706078" y="2092648"/>
            <a:chExt cx="660913" cy="637296"/>
          </a:xfrm>
        </p:grpSpPr>
        <p:sp>
          <p:nvSpPr>
            <p:cNvPr id="4" name="Google Shape;7898;p59">
              <a:extLst>
                <a:ext uri="{FF2B5EF4-FFF2-40B4-BE49-F238E27FC236}">
                  <a16:creationId xmlns:a16="http://schemas.microsoft.com/office/drawing/2014/main" id="{E9C97819-50D5-4643-8416-2D082848FB14}"/>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899;p59">
              <a:extLst>
                <a:ext uri="{FF2B5EF4-FFF2-40B4-BE49-F238E27FC236}">
                  <a16:creationId xmlns:a16="http://schemas.microsoft.com/office/drawing/2014/main" id="{907CB149-D018-44C4-AA2E-6EAE29210EBC}"/>
                </a:ext>
              </a:extLst>
            </p:cNvPr>
            <p:cNvGrpSpPr/>
            <p:nvPr/>
          </p:nvGrpSpPr>
          <p:grpSpPr>
            <a:xfrm>
              <a:off x="1706078" y="2092648"/>
              <a:ext cx="660913" cy="575241"/>
              <a:chOff x="1706078" y="2092648"/>
              <a:chExt cx="660913" cy="575241"/>
            </a:xfrm>
          </p:grpSpPr>
          <p:sp>
            <p:nvSpPr>
              <p:cNvPr id="6" name="Google Shape;7900;p59">
                <a:extLst>
                  <a:ext uri="{FF2B5EF4-FFF2-40B4-BE49-F238E27FC236}">
                    <a16:creationId xmlns:a16="http://schemas.microsoft.com/office/drawing/2014/main" id="{5221951A-DF39-4D8A-97A0-F685883BA625}"/>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01;p59">
                <a:extLst>
                  <a:ext uri="{FF2B5EF4-FFF2-40B4-BE49-F238E27FC236}">
                    <a16:creationId xmlns:a16="http://schemas.microsoft.com/office/drawing/2014/main" id="{331CD5FE-E0F5-4B2E-8C3A-0E09138996ED}"/>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02;p59">
                <a:extLst>
                  <a:ext uri="{FF2B5EF4-FFF2-40B4-BE49-F238E27FC236}">
                    <a16:creationId xmlns:a16="http://schemas.microsoft.com/office/drawing/2014/main" id="{B231E35C-DFA7-43EE-BB12-BA94AEF1A5A8}"/>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CuadroTexto 8">
            <a:extLst>
              <a:ext uri="{FF2B5EF4-FFF2-40B4-BE49-F238E27FC236}">
                <a16:creationId xmlns:a16="http://schemas.microsoft.com/office/drawing/2014/main" id="{23AC37D1-C9A5-4546-BBB6-A45159EC5158}"/>
              </a:ext>
            </a:extLst>
          </p:cNvPr>
          <p:cNvSpPr txBox="1"/>
          <p:nvPr/>
        </p:nvSpPr>
        <p:spPr>
          <a:xfrm>
            <a:off x="4335780" y="3212102"/>
            <a:ext cx="472440" cy="830997"/>
          </a:xfrm>
          <a:prstGeom prst="rect">
            <a:avLst/>
          </a:prstGeom>
          <a:noFill/>
        </p:spPr>
        <p:txBody>
          <a:bodyPr wrap="square" rtlCol="0">
            <a:spAutoFit/>
          </a:bodyPr>
          <a:lstStyle/>
          <a:p>
            <a:pPr algn="ctr"/>
            <a:r>
              <a:rPr lang="es-PE" sz="4800" dirty="0">
                <a:solidFill>
                  <a:schemeClr val="tx1"/>
                </a:solidFill>
                <a:latin typeface="Argentina 2022" panose="02000600000000000000" pitchFamily="2" charset="0"/>
              </a:rPr>
              <a:t>6</a:t>
            </a:r>
          </a:p>
        </p:txBody>
      </p:sp>
      <mc:AlternateContent xmlns:mc="http://schemas.openxmlformats.org/markup-compatibility/2006">
        <mc:Choice xmlns:am3d="http://schemas.microsoft.com/office/drawing/2017/model3d" Requires="am3d">
          <p:graphicFrame>
            <p:nvGraphicFramePr>
              <p:cNvPr id="12" name="Modelo 3D 11" descr="Hamburguesa y refresco">
                <a:extLst>
                  <a:ext uri="{FF2B5EF4-FFF2-40B4-BE49-F238E27FC236}">
                    <a16:creationId xmlns:a16="http://schemas.microsoft.com/office/drawing/2014/main" id="{8B176129-2F1E-428A-9783-D15933D2D71F}"/>
                  </a:ext>
                </a:extLst>
              </p:cNvPr>
              <p:cNvGraphicFramePr>
                <a:graphicFrameLocks noChangeAspect="1"/>
              </p:cNvGraphicFramePr>
              <p:nvPr>
                <p:extLst>
                  <p:ext uri="{D42A27DB-BD31-4B8C-83A1-F6EECF244321}">
                    <p14:modId xmlns:p14="http://schemas.microsoft.com/office/powerpoint/2010/main" val="3947095341"/>
                  </p:ext>
                </p:extLst>
              </p:nvPr>
            </p:nvGraphicFramePr>
            <p:xfrm>
              <a:off x="147263" y="1744632"/>
              <a:ext cx="2738066" cy="2947225"/>
            </p:xfrm>
            <a:graphic>
              <a:graphicData uri="http://schemas.microsoft.com/office/drawing/2017/model3d">
                <am3d:model3d r:embed="rId3">
                  <am3d:spPr>
                    <a:xfrm>
                      <a:off x="0" y="0"/>
                      <a:ext cx="2738066" cy="2947225"/>
                    </a:xfrm>
                    <a:prstGeom prst="rect">
                      <a:avLst/>
                    </a:prstGeom>
                  </am3d:spPr>
                  <am3d:camera>
                    <am3d:pos x="0" y="0" z="80289158"/>
                    <am3d:up dx="0" dy="36000000" dz="0"/>
                    <am3d:lookAt x="0" y="0" z="0"/>
                    <am3d:perspective fov="2700000"/>
                  </am3d:camera>
                  <am3d:trans>
                    <am3d:meterPerModelUnit n="4080353" d="1000000"/>
                    <am3d:preTrans dx="0" dy="-17993975" dz="0"/>
                    <am3d:scale>
                      <am3d:sx n="1000000" d="1000000"/>
                      <am3d:sy n="1000000" d="1000000"/>
                      <am3d:sz n="1000000" d="1000000"/>
                    </am3d:scale>
                    <am3d:rot ax="1099438" ay="-2481811" az="-740692"/>
                    <am3d:postTrans dx="0" dy="0" dz="0"/>
                  </am3d:trans>
                  <am3d:raster rName="Office3DRenderer" rVer="16.0.8326">
                    <am3d:blip r:embed="rId4"/>
                  </am3d:raster>
                  <am3d:objViewport viewportSz="44113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Modelo 3D 11" descr="Hamburguesa y refresco">
                <a:extLst>
                  <a:ext uri="{FF2B5EF4-FFF2-40B4-BE49-F238E27FC236}">
                    <a16:creationId xmlns:a16="http://schemas.microsoft.com/office/drawing/2014/main" id="{8B176129-2F1E-428A-9783-D15933D2D71F}"/>
                  </a:ext>
                </a:extLst>
              </p:cNvPr>
              <p:cNvPicPr>
                <a:picLocks noGrp="1" noRot="1" noChangeAspect="1" noMove="1" noResize="1" noEditPoints="1" noAdjustHandles="1" noChangeArrowheads="1" noChangeShapeType="1" noCrop="1"/>
              </p:cNvPicPr>
              <p:nvPr/>
            </p:nvPicPr>
            <p:blipFill>
              <a:blip r:embed="rId4"/>
              <a:stretch>
                <a:fillRect/>
              </a:stretch>
            </p:blipFill>
            <p:spPr>
              <a:xfrm>
                <a:off x="147263" y="1744632"/>
                <a:ext cx="2738066" cy="2947225"/>
              </a:xfrm>
              <a:prstGeom prst="rect">
                <a:avLst/>
              </a:prstGeom>
            </p:spPr>
          </p:pic>
        </mc:Fallback>
      </mc:AlternateContent>
      <p:sp>
        <p:nvSpPr>
          <p:cNvPr id="13" name="CuadroTexto 12">
            <a:extLst>
              <a:ext uri="{FF2B5EF4-FFF2-40B4-BE49-F238E27FC236}">
                <a16:creationId xmlns:a16="http://schemas.microsoft.com/office/drawing/2014/main" id="{61E5758E-AF56-4EF7-BF02-14A3666A9103}"/>
              </a:ext>
            </a:extLst>
          </p:cNvPr>
          <p:cNvSpPr txBox="1"/>
          <p:nvPr/>
        </p:nvSpPr>
        <p:spPr>
          <a:xfrm>
            <a:off x="2118360" y="272589"/>
            <a:ext cx="4907280" cy="1569660"/>
          </a:xfrm>
          <a:prstGeom prst="rect">
            <a:avLst/>
          </a:prstGeom>
          <a:noFill/>
        </p:spPr>
        <p:txBody>
          <a:bodyPr wrap="square" rtlCol="0">
            <a:spAutoFit/>
          </a:bodyPr>
          <a:lstStyle/>
          <a:p>
            <a:pPr algn="ctr"/>
            <a:r>
              <a:rPr lang="es-PE" sz="4800" dirty="0">
                <a:latin typeface="Stretch Pro" pitchFamily="50" charset="0"/>
              </a:rPr>
              <a:t>EPICS</a:t>
            </a:r>
          </a:p>
          <a:p>
            <a:pPr algn="ctr"/>
            <a:r>
              <a:rPr lang="es-PE" sz="4800" dirty="0">
                <a:latin typeface="Stretch Pro" pitchFamily="50" charset="0"/>
              </a:rPr>
              <a:t> </a:t>
            </a:r>
          </a:p>
        </p:txBody>
      </p:sp>
      <p:sp>
        <p:nvSpPr>
          <p:cNvPr id="15" name="CuadroTexto 14">
            <a:extLst>
              <a:ext uri="{FF2B5EF4-FFF2-40B4-BE49-F238E27FC236}">
                <a16:creationId xmlns:a16="http://schemas.microsoft.com/office/drawing/2014/main" id="{0F7413B2-EF61-4C60-9208-31CC50824437}"/>
              </a:ext>
            </a:extLst>
          </p:cNvPr>
          <p:cNvSpPr txBox="1"/>
          <p:nvPr/>
        </p:nvSpPr>
        <p:spPr>
          <a:xfrm>
            <a:off x="2053410" y="1410361"/>
            <a:ext cx="5052060" cy="1477328"/>
          </a:xfrm>
          <a:prstGeom prst="rect">
            <a:avLst/>
          </a:prstGeom>
          <a:noFill/>
        </p:spPr>
        <p:txBody>
          <a:bodyPr wrap="square">
            <a:spAutoFit/>
          </a:bodyPr>
          <a:lstStyle/>
          <a:p>
            <a:pPr algn="ctr"/>
            <a:r>
              <a:rPr lang="es-PE" sz="1800" dirty="0">
                <a:latin typeface="China Syndrome DEMO" pitchFamily="50" charset="0"/>
                <a:cs typeface="Calibri" panose="020F0502020204030204" pitchFamily="34" charset="0"/>
              </a:rPr>
              <a:t>Paula es una cliente con restricciones dietéticas, quiere poder ver las opciones vegetarianas y sin gluten del menú a través de una aplicación web para poder tomar una decisión informada sobre mi pedido.</a:t>
            </a:r>
          </a:p>
          <a:p>
            <a:pPr lvl="0" algn="ctr"/>
            <a:endParaRPr lang="es-PE" sz="1800" dirty="0">
              <a:latin typeface="China Syndrome DEMO" pitchFamily="50" charset="0"/>
              <a:cs typeface="Calibri" panose="020F0502020204030204" pitchFamily="34" charset="0"/>
            </a:endParaRPr>
          </a:p>
        </p:txBody>
      </p:sp>
      <p:pic>
        <p:nvPicPr>
          <p:cNvPr id="17" name="Imagen 16">
            <a:extLst>
              <a:ext uri="{FF2B5EF4-FFF2-40B4-BE49-F238E27FC236}">
                <a16:creationId xmlns:a16="http://schemas.microsoft.com/office/drawing/2014/main" id="{9E6B4B2C-9939-441C-BEDA-00F21361E93C}"/>
              </a:ext>
            </a:extLst>
          </p:cNvPr>
          <p:cNvPicPr>
            <a:picLocks noChangeAspect="1"/>
          </p:cNvPicPr>
          <p:nvPr/>
        </p:nvPicPr>
        <p:blipFill>
          <a:blip r:embed="rId5"/>
          <a:stretch>
            <a:fillRect/>
          </a:stretch>
        </p:blipFill>
        <p:spPr>
          <a:xfrm>
            <a:off x="7435485" y="5748201"/>
            <a:ext cx="1277107" cy="2495784"/>
          </a:xfrm>
          <a:prstGeom prst="rect">
            <a:avLst/>
          </a:prstGeom>
        </p:spPr>
      </p:pic>
      <p:pic>
        <p:nvPicPr>
          <p:cNvPr id="18" name="Imagen 17">
            <a:extLst>
              <a:ext uri="{FF2B5EF4-FFF2-40B4-BE49-F238E27FC236}">
                <a16:creationId xmlns:a16="http://schemas.microsoft.com/office/drawing/2014/main" id="{EB50BE89-F0F1-450E-BBEF-5F5309A5BF20}"/>
              </a:ext>
            </a:extLst>
          </p:cNvPr>
          <p:cNvPicPr>
            <a:picLocks noChangeAspect="1"/>
          </p:cNvPicPr>
          <p:nvPr/>
        </p:nvPicPr>
        <p:blipFill>
          <a:blip r:embed="rId6"/>
          <a:stretch>
            <a:fillRect/>
          </a:stretch>
        </p:blipFill>
        <p:spPr>
          <a:xfrm>
            <a:off x="6999362" y="6026028"/>
            <a:ext cx="2196437" cy="1963142"/>
          </a:xfrm>
          <a:prstGeom prst="rect">
            <a:avLst/>
          </a:prstGeom>
        </p:spPr>
      </p:pic>
      <p:pic>
        <p:nvPicPr>
          <p:cNvPr id="10" name="Imagen 9">
            <a:extLst>
              <a:ext uri="{FF2B5EF4-FFF2-40B4-BE49-F238E27FC236}">
                <a16:creationId xmlns:a16="http://schemas.microsoft.com/office/drawing/2014/main" id="{297FE2B9-02CF-414C-8785-53EFB5CD5E37}"/>
              </a:ext>
            </a:extLst>
          </p:cNvPr>
          <p:cNvPicPr>
            <a:picLocks noChangeAspect="1"/>
          </p:cNvPicPr>
          <p:nvPr/>
        </p:nvPicPr>
        <p:blipFill>
          <a:blip r:embed="rId7"/>
          <a:stretch>
            <a:fillRect/>
          </a:stretch>
        </p:blipFill>
        <p:spPr>
          <a:xfrm>
            <a:off x="6271680" y="2279121"/>
            <a:ext cx="2588081" cy="2864377"/>
          </a:xfrm>
          <a:prstGeom prst="rect">
            <a:avLst/>
          </a:prstGeom>
        </p:spPr>
      </p:pic>
      <p:pic>
        <p:nvPicPr>
          <p:cNvPr id="31" name="Imagen 30">
            <a:extLst>
              <a:ext uri="{FF2B5EF4-FFF2-40B4-BE49-F238E27FC236}">
                <a16:creationId xmlns:a16="http://schemas.microsoft.com/office/drawing/2014/main" id="{446967FE-BDD1-45E1-A664-1EE4D690BA83}"/>
              </a:ext>
            </a:extLst>
          </p:cNvPr>
          <p:cNvPicPr>
            <a:picLocks noChangeAspect="1"/>
          </p:cNvPicPr>
          <p:nvPr/>
        </p:nvPicPr>
        <p:blipFill>
          <a:blip r:embed="rId8"/>
          <a:stretch>
            <a:fillRect/>
          </a:stretch>
        </p:blipFill>
        <p:spPr>
          <a:xfrm>
            <a:off x="-2461557" y="1798841"/>
            <a:ext cx="2255420" cy="3339057"/>
          </a:xfrm>
          <a:prstGeom prst="rect">
            <a:avLst/>
          </a:prstGeom>
        </p:spPr>
      </p:pic>
      <p:pic>
        <p:nvPicPr>
          <p:cNvPr id="32" name="Imagen 31">
            <a:extLst>
              <a:ext uri="{FF2B5EF4-FFF2-40B4-BE49-F238E27FC236}">
                <a16:creationId xmlns:a16="http://schemas.microsoft.com/office/drawing/2014/main" id="{4713DA1B-2CA9-4014-AC5D-8203D4C1CA85}"/>
              </a:ext>
            </a:extLst>
          </p:cNvPr>
          <p:cNvPicPr>
            <a:picLocks noChangeAspect="1"/>
          </p:cNvPicPr>
          <p:nvPr/>
        </p:nvPicPr>
        <p:blipFill>
          <a:blip r:embed="rId9"/>
          <a:stretch>
            <a:fillRect/>
          </a:stretch>
        </p:blipFill>
        <p:spPr>
          <a:xfrm>
            <a:off x="443873" y="5621737"/>
            <a:ext cx="2312587" cy="3843896"/>
          </a:xfrm>
          <a:prstGeom prst="rect">
            <a:avLst/>
          </a:prstGeom>
        </p:spPr>
      </p:pic>
      <p:pic>
        <p:nvPicPr>
          <p:cNvPr id="33" name="Imagen 32">
            <a:extLst>
              <a:ext uri="{FF2B5EF4-FFF2-40B4-BE49-F238E27FC236}">
                <a16:creationId xmlns:a16="http://schemas.microsoft.com/office/drawing/2014/main" id="{D4F66C73-A9A3-4DA4-991E-DCA91112E197}"/>
              </a:ext>
            </a:extLst>
          </p:cNvPr>
          <p:cNvPicPr>
            <a:picLocks noChangeAspect="1"/>
          </p:cNvPicPr>
          <p:nvPr/>
        </p:nvPicPr>
        <p:blipFill>
          <a:blip r:embed="rId10"/>
          <a:stretch>
            <a:fillRect/>
          </a:stretch>
        </p:blipFill>
        <p:spPr>
          <a:xfrm>
            <a:off x="3848945" y="5427652"/>
            <a:ext cx="2502336" cy="4049006"/>
          </a:xfrm>
          <a:prstGeom prst="rect">
            <a:avLst/>
          </a:prstGeom>
        </p:spPr>
      </p:pic>
      <p:pic>
        <p:nvPicPr>
          <p:cNvPr id="34" name="Imagen 33">
            <a:extLst>
              <a:ext uri="{FF2B5EF4-FFF2-40B4-BE49-F238E27FC236}">
                <a16:creationId xmlns:a16="http://schemas.microsoft.com/office/drawing/2014/main" id="{00453A57-0946-4E3E-AC68-B144B239DA38}"/>
              </a:ext>
            </a:extLst>
          </p:cNvPr>
          <p:cNvPicPr>
            <a:picLocks noChangeAspect="1"/>
          </p:cNvPicPr>
          <p:nvPr/>
        </p:nvPicPr>
        <p:blipFill>
          <a:blip r:embed="rId11"/>
          <a:stretch>
            <a:fillRect/>
          </a:stretch>
        </p:blipFill>
        <p:spPr>
          <a:xfrm>
            <a:off x="2666419" y="5852483"/>
            <a:ext cx="2591262" cy="3589248"/>
          </a:xfrm>
          <a:prstGeom prst="rect">
            <a:avLst/>
          </a:prstGeom>
        </p:spPr>
      </p:pic>
      <p:pic>
        <p:nvPicPr>
          <p:cNvPr id="35" name="Imagen 34">
            <a:extLst>
              <a:ext uri="{FF2B5EF4-FFF2-40B4-BE49-F238E27FC236}">
                <a16:creationId xmlns:a16="http://schemas.microsoft.com/office/drawing/2014/main" id="{B81BAE0B-56A8-4E87-82D9-32B4E1440939}"/>
              </a:ext>
            </a:extLst>
          </p:cNvPr>
          <p:cNvPicPr>
            <a:picLocks noChangeAspect="1"/>
          </p:cNvPicPr>
          <p:nvPr/>
        </p:nvPicPr>
        <p:blipFill rotWithShape="1">
          <a:blip r:embed="rId12"/>
          <a:srcRect b="38417"/>
          <a:stretch/>
        </p:blipFill>
        <p:spPr>
          <a:xfrm flipH="1">
            <a:off x="1126785" y="5424436"/>
            <a:ext cx="2846595" cy="4031344"/>
          </a:xfrm>
          <a:prstGeom prst="rect">
            <a:avLst/>
          </a:prstGeom>
        </p:spPr>
      </p:pic>
      <p:pic>
        <p:nvPicPr>
          <p:cNvPr id="37" name="Imagen 36">
            <a:extLst>
              <a:ext uri="{FF2B5EF4-FFF2-40B4-BE49-F238E27FC236}">
                <a16:creationId xmlns:a16="http://schemas.microsoft.com/office/drawing/2014/main" id="{D8862A3E-EA8A-42EC-9524-26A192F25E01}"/>
              </a:ext>
            </a:extLst>
          </p:cNvPr>
          <p:cNvPicPr>
            <a:picLocks noChangeAspect="1"/>
          </p:cNvPicPr>
          <p:nvPr/>
        </p:nvPicPr>
        <p:blipFill rotWithShape="1">
          <a:blip r:embed="rId13"/>
          <a:srcRect b="42945"/>
          <a:stretch/>
        </p:blipFill>
        <p:spPr>
          <a:xfrm>
            <a:off x="5468860" y="4960675"/>
            <a:ext cx="4261980" cy="4469796"/>
          </a:xfrm>
          <a:prstGeom prst="rect">
            <a:avLst/>
          </a:prstGeom>
        </p:spPr>
      </p:pic>
    </p:spTree>
    <p:extLst>
      <p:ext uri="{BB962C8B-B14F-4D97-AF65-F5344CB8AC3E}">
        <p14:creationId xmlns:p14="http://schemas.microsoft.com/office/powerpoint/2010/main" val="1529153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C56CFA7-B9B2-4960-BF93-E7870AC77583}"/>
              </a:ext>
            </a:extLst>
          </p:cNvPr>
          <p:cNvPicPr>
            <a:picLocks noChangeAspect="1"/>
          </p:cNvPicPr>
          <p:nvPr/>
        </p:nvPicPr>
        <p:blipFill rotWithShape="1">
          <a:blip r:embed="rId3"/>
          <a:srcRect t="11108" b="36799"/>
          <a:stretch/>
        </p:blipFill>
        <p:spPr>
          <a:xfrm>
            <a:off x="4798633" y="1615675"/>
            <a:ext cx="2848131" cy="3576320"/>
          </a:xfrm>
          <a:prstGeom prst="rect">
            <a:avLst/>
          </a:prstGeom>
        </p:spPr>
      </p:pic>
      <p:sp>
        <p:nvSpPr>
          <p:cNvPr id="4" name="CuadroTexto 3">
            <a:extLst>
              <a:ext uri="{FF2B5EF4-FFF2-40B4-BE49-F238E27FC236}">
                <a16:creationId xmlns:a16="http://schemas.microsoft.com/office/drawing/2014/main" id="{C754777B-0D71-4C67-BDE5-F0D9A022F9A8}"/>
              </a:ext>
            </a:extLst>
          </p:cNvPr>
          <p:cNvSpPr txBox="1"/>
          <p:nvPr/>
        </p:nvSpPr>
        <p:spPr>
          <a:xfrm>
            <a:off x="-464820" y="252269"/>
            <a:ext cx="9890760" cy="1323439"/>
          </a:xfrm>
          <a:prstGeom prst="rect">
            <a:avLst/>
          </a:prstGeom>
          <a:noFill/>
        </p:spPr>
        <p:txBody>
          <a:bodyPr wrap="square" rtlCol="0">
            <a:spAutoFit/>
          </a:bodyPr>
          <a:lstStyle/>
          <a:p>
            <a:pPr algn="ctr"/>
            <a:r>
              <a:rPr lang="es-PE" sz="3200" dirty="0">
                <a:latin typeface="Stretch Pro" pitchFamily="50" charset="0"/>
              </a:rPr>
              <a:t>PROTOTIPO DE CLIENTE</a:t>
            </a:r>
          </a:p>
          <a:p>
            <a:pPr algn="ctr"/>
            <a:r>
              <a:rPr lang="es-PE" sz="4800" dirty="0">
                <a:latin typeface="Stretch Pro" pitchFamily="50" charset="0"/>
              </a:rPr>
              <a:t> </a:t>
            </a:r>
          </a:p>
        </p:txBody>
      </p:sp>
      <p:grpSp>
        <p:nvGrpSpPr>
          <p:cNvPr id="33" name="Google Shape;7897;p59">
            <a:extLst>
              <a:ext uri="{FF2B5EF4-FFF2-40B4-BE49-F238E27FC236}">
                <a16:creationId xmlns:a16="http://schemas.microsoft.com/office/drawing/2014/main" id="{EBE75108-28AB-417A-9D31-B440918A5EA4}"/>
              </a:ext>
            </a:extLst>
          </p:cNvPr>
          <p:cNvGrpSpPr/>
          <p:nvPr/>
        </p:nvGrpSpPr>
        <p:grpSpPr>
          <a:xfrm rot="14428514">
            <a:off x="2598559" y="5714197"/>
            <a:ext cx="3626843" cy="3430606"/>
            <a:chOff x="1706078" y="2092648"/>
            <a:chExt cx="660913" cy="637296"/>
          </a:xfrm>
        </p:grpSpPr>
        <p:sp>
          <p:nvSpPr>
            <p:cNvPr id="34" name="Google Shape;7898;p59">
              <a:extLst>
                <a:ext uri="{FF2B5EF4-FFF2-40B4-BE49-F238E27FC236}">
                  <a16:creationId xmlns:a16="http://schemas.microsoft.com/office/drawing/2014/main" id="{28F9E627-6530-44A9-9ED0-4E2F915DCE76}"/>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7899;p59">
              <a:extLst>
                <a:ext uri="{FF2B5EF4-FFF2-40B4-BE49-F238E27FC236}">
                  <a16:creationId xmlns:a16="http://schemas.microsoft.com/office/drawing/2014/main" id="{5BB8B50B-BE97-45DC-A6CF-C02E689D6CAD}"/>
                </a:ext>
              </a:extLst>
            </p:cNvPr>
            <p:cNvGrpSpPr/>
            <p:nvPr/>
          </p:nvGrpSpPr>
          <p:grpSpPr>
            <a:xfrm>
              <a:off x="1706078" y="2092648"/>
              <a:ext cx="660913" cy="575241"/>
              <a:chOff x="1706078" y="2092648"/>
              <a:chExt cx="660913" cy="575241"/>
            </a:xfrm>
          </p:grpSpPr>
          <p:sp>
            <p:nvSpPr>
              <p:cNvPr id="36" name="Google Shape;7900;p59">
                <a:extLst>
                  <a:ext uri="{FF2B5EF4-FFF2-40B4-BE49-F238E27FC236}">
                    <a16:creationId xmlns:a16="http://schemas.microsoft.com/office/drawing/2014/main" id="{4DF2A3CF-92E3-4938-AF0C-C787384224CF}"/>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901;p59">
                <a:extLst>
                  <a:ext uri="{FF2B5EF4-FFF2-40B4-BE49-F238E27FC236}">
                    <a16:creationId xmlns:a16="http://schemas.microsoft.com/office/drawing/2014/main" id="{33AE9E62-06E7-4FE0-94A5-0122BA533225}"/>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902;p59">
                <a:extLst>
                  <a:ext uri="{FF2B5EF4-FFF2-40B4-BE49-F238E27FC236}">
                    <a16:creationId xmlns:a16="http://schemas.microsoft.com/office/drawing/2014/main" id="{55F2511C-1757-4E94-8695-7458A670EDC7}"/>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mc:Choice xmlns:am3d="http://schemas.microsoft.com/office/drawing/2017/model3d" Requires="am3d">
          <p:graphicFrame>
            <p:nvGraphicFramePr>
              <p:cNvPr id="39" name="Modelo 3D 38" descr="Hamburguesa y refresco">
                <a:extLst>
                  <a:ext uri="{FF2B5EF4-FFF2-40B4-BE49-F238E27FC236}">
                    <a16:creationId xmlns:a16="http://schemas.microsoft.com/office/drawing/2014/main" id="{A00724D3-526E-42DC-B0B4-F1743D6F4FEC}"/>
                  </a:ext>
                </a:extLst>
              </p:cNvPr>
              <p:cNvGraphicFramePr>
                <a:graphicFrameLocks noChangeAspect="1"/>
              </p:cNvGraphicFramePr>
              <p:nvPr>
                <p:extLst>
                  <p:ext uri="{D42A27DB-BD31-4B8C-83A1-F6EECF244321}">
                    <p14:modId xmlns:p14="http://schemas.microsoft.com/office/powerpoint/2010/main" val="1277226013"/>
                  </p:ext>
                </p:extLst>
              </p:nvPr>
            </p:nvGraphicFramePr>
            <p:xfrm>
              <a:off x="-3601777" y="1744632"/>
              <a:ext cx="2738066" cy="2947225"/>
            </p:xfrm>
            <a:graphic>
              <a:graphicData uri="http://schemas.microsoft.com/office/drawing/2017/model3d">
                <am3d:model3d r:embed="rId4">
                  <am3d:spPr>
                    <a:xfrm>
                      <a:off x="0" y="0"/>
                      <a:ext cx="2738066" cy="2947225"/>
                    </a:xfrm>
                    <a:prstGeom prst="rect">
                      <a:avLst/>
                    </a:prstGeom>
                  </am3d:spPr>
                  <am3d:camera>
                    <am3d:pos x="0" y="0" z="80289158"/>
                    <am3d:up dx="0" dy="36000000" dz="0"/>
                    <am3d:lookAt x="0" y="0" z="0"/>
                    <am3d:perspective fov="2700000"/>
                  </am3d:camera>
                  <am3d:trans>
                    <am3d:meterPerModelUnit n="4080353" d="1000000"/>
                    <am3d:preTrans dx="0" dy="-17993975" dz="0"/>
                    <am3d:scale>
                      <am3d:sx n="1000000" d="1000000"/>
                      <am3d:sy n="1000000" d="1000000"/>
                      <am3d:sz n="1000000" d="1000000"/>
                    </am3d:scale>
                    <am3d:rot ax="1099438" ay="-2481811" az="-740692"/>
                    <am3d:postTrans dx="0" dy="0" dz="0"/>
                  </am3d:trans>
                  <am3d:raster rName="Office3DRenderer" rVer="16.0.8326">
                    <am3d:blip r:embed="rId5"/>
                  </am3d:raster>
                  <am3d:objViewport viewportSz="44113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Modelo 3D 38" descr="Hamburguesa y refresco">
                <a:extLst>
                  <a:ext uri="{FF2B5EF4-FFF2-40B4-BE49-F238E27FC236}">
                    <a16:creationId xmlns:a16="http://schemas.microsoft.com/office/drawing/2014/main" id="{A00724D3-526E-42DC-B0B4-F1743D6F4FEC}"/>
                  </a:ext>
                </a:extLst>
              </p:cNvPr>
              <p:cNvPicPr>
                <a:picLocks noGrp="1" noRot="1" noChangeAspect="1" noMove="1" noResize="1" noEditPoints="1" noAdjustHandles="1" noChangeArrowheads="1" noChangeShapeType="1" noCrop="1"/>
              </p:cNvPicPr>
              <p:nvPr/>
            </p:nvPicPr>
            <p:blipFill>
              <a:blip r:embed="rId5"/>
              <a:stretch>
                <a:fillRect/>
              </a:stretch>
            </p:blipFill>
            <p:spPr>
              <a:xfrm>
                <a:off x="-3601777" y="1744632"/>
                <a:ext cx="2738066" cy="2947225"/>
              </a:xfrm>
              <a:prstGeom prst="rect">
                <a:avLst/>
              </a:prstGeom>
            </p:spPr>
          </p:pic>
        </mc:Fallback>
      </mc:AlternateContent>
      <p:pic>
        <p:nvPicPr>
          <p:cNvPr id="53" name="Imagen 52">
            <a:extLst>
              <a:ext uri="{FF2B5EF4-FFF2-40B4-BE49-F238E27FC236}">
                <a16:creationId xmlns:a16="http://schemas.microsoft.com/office/drawing/2014/main" id="{D022B057-466E-46B4-8891-30856EA4FDAC}"/>
              </a:ext>
            </a:extLst>
          </p:cNvPr>
          <p:cNvPicPr>
            <a:picLocks noChangeAspect="1"/>
          </p:cNvPicPr>
          <p:nvPr/>
        </p:nvPicPr>
        <p:blipFill>
          <a:blip r:embed="rId6"/>
          <a:stretch>
            <a:fillRect/>
          </a:stretch>
        </p:blipFill>
        <p:spPr>
          <a:xfrm>
            <a:off x="443873" y="1354537"/>
            <a:ext cx="2312587" cy="3843896"/>
          </a:xfrm>
          <a:prstGeom prst="rect">
            <a:avLst/>
          </a:prstGeom>
        </p:spPr>
      </p:pic>
      <p:pic>
        <p:nvPicPr>
          <p:cNvPr id="59" name="Imagen 58">
            <a:extLst>
              <a:ext uri="{FF2B5EF4-FFF2-40B4-BE49-F238E27FC236}">
                <a16:creationId xmlns:a16="http://schemas.microsoft.com/office/drawing/2014/main" id="{8847153E-5320-447E-BE2B-1FE7BDE44270}"/>
              </a:ext>
            </a:extLst>
          </p:cNvPr>
          <p:cNvPicPr>
            <a:picLocks noChangeAspect="1"/>
          </p:cNvPicPr>
          <p:nvPr/>
        </p:nvPicPr>
        <p:blipFill>
          <a:blip r:embed="rId7"/>
          <a:stretch>
            <a:fillRect/>
          </a:stretch>
        </p:blipFill>
        <p:spPr>
          <a:xfrm>
            <a:off x="3848945" y="1160452"/>
            <a:ext cx="2502336" cy="4049006"/>
          </a:xfrm>
          <a:prstGeom prst="rect">
            <a:avLst/>
          </a:prstGeom>
        </p:spPr>
      </p:pic>
      <p:pic>
        <p:nvPicPr>
          <p:cNvPr id="61" name="Imagen 60">
            <a:extLst>
              <a:ext uri="{FF2B5EF4-FFF2-40B4-BE49-F238E27FC236}">
                <a16:creationId xmlns:a16="http://schemas.microsoft.com/office/drawing/2014/main" id="{744C55E8-5C4E-4E9B-BE19-41A4B284F147}"/>
              </a:ext>
            </a:extLst>
          </p:cNvPr>
          <p:cNvPicPr>
            <a:picLocks noChangeAspect="1"/>
          </p:cNvPicPr>
          <p:nvPr/>
        </p:nvPicPr>
        <p:blipFill>
          <a:blip r:embed="rId8"/>
          <a:stretch>
            <a:fillRect/>
          </a:stretch>
        </p:blipFill>
        <p:spPr>
          <a:xfrm>
            <a:off x="2666419" y="1585283"/>
            <a:ext cx="2591262" cy="3589248"/>
          </a:xfrm>
          <a:prstGeom prst="rect">
            <a:avLst/>
          </a:prstGeom>
        </p:spPr>
      </p:pic>
      <p:pic>
        <p:nvPicPr>
          <p:cNvPr id="57" name="Imagen 56">
            <a:extLst>
              <a:ext uri="{FF2B5EF4-FFF2-40B4-BE49-F238E27FC236}">
                <a16:creationId xmlns:a16="http://schemas.microsoft.com/office/drawing/2014/main" id="{203F0D0A-2498-4E1E-B9B1-ED8CBBE21460}"/>
              </a:ext>
            </a:extLst>
          </p:cNvPr>
          <p:cNvPicPr>
            <a:picLocks noChangeAspect="1"/>
          </p:cNvPicPr>
          <p:nvPr/>
        </p:nvPicPr>
        <p:blipFill rotWithShape="1">
          <a:blip r:embed="rId9"/>
          <a:srcRect b="38417"/>
          <a:stretch/>
        </p:blipFill>
        <p:spPr>
          <a:xfrm flipH="1">
            <a:off x="1126785" y="1157236"/>
            <a:ext cx="2846595" cy="4031344"/>
          </a:xfrm>
          <a:prstGeom prst="rect">
            <a:avLst/>
          </a:prstGeom>
        </p:spPr>
      </p:pic>
      <p:pic>
        <p:nvPicPr>
          <p:cNvPr id="18" name="Imagen 17">
            <a:extLst>
              <a:ext uri="{FF2B5EF4-FFF2-40B4-BE49-F238E27FC236}">
                <a16:creationId xmlns:a16="http://schemas.microsoft.com/office/drawing/2014/main" id="{B23A8336-25A8-4BE8-8056-B3BC7B93A40C}"/>
              </a:ext>
            </a:extLst>
          </p:cNvPr>
          <p:cNvPicPr>
            <a:picLocks noChangeAspect="1"/>
          </p:cNvPicPr>
          <p:nvPr/>
        </p:nvPicPr>
        <p:blipFill>
          <a:blip r:embed="rId10"/>
          <a:stretch>
            <a:fillRect/>
          </a:stretch>
        </p:blipFill>
        <p:spPr>
          <a:xfrm>
            <a:off x="9390800" y="1608561"/>
            <a:ext cx="2588081" cy="2864377"/>
          </a:xfrm>
          <a:prstGeom prst="rect">
            <a:avLst/>
          </a:prstGeom>
        </p:spPr>
      </p:pic>
      <p:pic>
        <p:nvPicPr>
          <p:cNvPr id="22" name="Imagen 21">
            <a:extLst>
              <a:ext uri="{FF2B5EF4-FFF2-40B4-BE49-F238E27FC236}">
                <a16:creationId xmlns:a16="http://schemas.microsoft.com/office/drawing/2014/main" id="{93E0615C-A743-44F7-8257-7528659E2CB1}"/>
              </a:ext>
            </a:extLst>
          </p:cNvPr>
          <p:cNvPicPr>
            <a:picLocks noChangeAspect="1"/>
          </p:cNvPicPr>
          <p:nvPr/>
        </p:nvPicPr>
        <p:blipFill rotWithShape="1">
          <a:blip r:embed="rId11"/>
          <a:srcRect b="42945"/>
          <a:stretch/>
        </p:blipFill>
        <p:spPr>
          <a:xfrm>
            <a:off x="5468860" y="693475"/>
            <a:ext cx="4261980" cy="4469796"/>
          </a:xfrm>
          <a:prstGeom prst="rect">
            <a:avLst/>
          </a:prstGeom>
        </p:spPr>
      </p:pic>
    </p:spTree>
    <p:extLst>
      <p:ext uri="{BB962C8B-B14F-4D97-AF65-F5344CB8AC3E}">
        <p14:creationId xmlns:p14="http://schemas.microsoft.com/office/powerpoint/2010/main" val="2784577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E83B6675-79A9-40D8-A0BC-7DEB1F861107}"/>
              </a:ext>
            </a:extLst>
          </p:cNvPr>
          <p:cNvPicPr>
            <a:picLocks noChangeAspect="1"/>
          </p:cNvPicPr>
          <p:nvPr/>
        </p:nvPicPr>
        <p:blipFill rotWithShape="1">
          <a:blip r:embed="rId2"/>
          <a:srcRect t="11108" b="36799"/>
          <a:stretch/>
        </p:blipFill>
        <p:spPr>
          <a:xfrm>
            <a:off x="4798633" y="1615675"/>
            <a:ext cx="2848131" cy="3576320"/>
          </a:xfrm>
          <a:prstGeom prst="rect">
            <a:avLst/>
          </a:prstGeom>
        </p:spPr>
      </p:pic>
      <p:sp>
        <p:nvSpPr>
          <p:cNvPr id="4" name="CuadroTexto 3">
            <a:extLst>
              <a:ext uri="{FF2B5EF4-FFF2-40B4-BE49-F238E27FC236}">
                <a16:creationId xmlns:a16="http://schemas.microsoft.com/office/drawing/2014/main" id="{C754777B-0D71-4C67-BDE5-F0D9A022F9A8}"/>
              </a:ext>
            </a:extLst>
          </p:cNvPr>
          <p:cNvSpPr txBox="1"/>
          <p:nvPr/>
        </p:nvSpPr>
        <p:spPr>
          <a:xfrm>
            <a:off x="-464820" y="252269"/>
            <a:ext cx="9890760" cy="1323439"/>
          </a:xfrm>
          <a:prstGeom prst="rect">
            <a:avLst/>
          </a:prstGeom>
          <a:noFill/>
        </p:spPr>
        <p:txBody>
          <a:bodyPr wrap="square" rtlCol="0">
            <a:spAutoFit/>
          </a:bodyPr>
          <a:lstStyle/>
          <a:p>
            <a:pPr algn="ctr"/>
            <a:r>
              <a:rPr lang="es-PE" sz="3200" dirty="0">
                <a:latin typeface="Stretch Pro" pitchFamily="50" charset="0"/>
              </a:rPr>
              <a:t>PROTOTIPO DE CLIENTE</a:t>
            </a:r>
          </a:p>
          <a:p>
            <a:pPr algn="ctr"/>
            <a:r>
              <a:rPr lang="es-PE" sz="4800" dirty="0">
                <a:latin typeface="Stretch Pro" pitchFamily="50" charset="0"/>
              </a:rPr>
              <a:t> </a:t>
            </a:r>
          </a:p>
        </p:txBody>
      </p:sp>
      <p:grpSp>
        <p:nvGrpSpPr>
          <p:cNvPr id="33" name="Google Shape;7897;p59">
            <a:extLst>
              <a:ext uri="{FF2B5EF4-FFF2-40B4-BE49-F238E27FC236}">
                <a16:creationId xmlns:a16="http://schemas.microsoft.com/office/drawing/2014/main" id="{EBE75108-28AB-417A-9D31-B440918A5EA4}"/>
              </a:ext>
            </a:extLst>
          </p:cNvPr>
          <p:cNvGrpSpPr/>
          <p:nvPr/>
        </p:nvGrpSpPr>
        <p:grpSpPr>
          <a:xfrm rot="14428514">
            <a:off x="2598559" y="5714197"/>
            <a:ext cx="3626843" cy="3430606"/>
            <a:chOff x="1706078" y="2092648"/>
            <a:chExt cx="660913" cy="637296"/>
          </a:xfrm>
        </p:grpSpPr>
        <p:sp>
          <p:nvSpPr>
            <p:cNvPr id="34" name="Google Shape;7898;p59">
              <a:extLst>
                <a:ext uri="{FF2B5EF4-FFF2-40B4-BE49-F238E27FC236}">
                  <a16:creationId xmlns:a16="http://schemas.microsoft.com/office/drawing/2014/main" id="{28F9E627-6530-44A9-9ED0-4E2F915DCE76}"/>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7899;p59">
              <a:extLst>
                <a:ext uri="{FF2B5EF4-FFF2-40B4-BE49-F238E27FC236}">
                  <a16:creationId xmlns:a16="http://schemas.microsoft.com/office/drawing/2014/main" id="{5BB8B50B-BE97-45DC-A6CF-C02E689D6CAD}"/>
                </a:ext>
              </a:extLst>
            </p:cNvPr>
            <p:cNvGrpSpPr/>
            <p:nvPr/>
          </p:nvGrpSpPr>
          <p:grpSpPr>
            <a:xfrm>
              <a:off x="1706078" y="2092648"/>
              <a:ext cx="660913" cy="575241"/>
              <a:chOff x="1706078" y="2092648"/>
              <a:chExt cx="660913" cy="575241"/>
            </a:xfrm>
          </p:grpSpPr>
          <p:sp>
            <p:nvSpPr>
              <p:cNvPr id="36" name="Google Shape;7900;p59">
                <a:extLst>
                  <a:ext uri="{FF2B5EF4-FFF2-40B4-BE49-F238E27FC236}">
                    <a16:creationId xmlns:a16="http://schemas.microsoft.com/office/drawing/2014/main" id="{4DF2A3CF-92E3-4938-AF0C-C787384224CF}"/>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901;p59">
                <a:extLst>
                  <a:ext uri="{FF2B5EF4-FFF2-40B4-BE49-F238E27FC236}">
                    <a16:creationId xmlns:a16="http://schemas.microsoft.com/office/drawing/2014/main" id="{33AE9E62-06E7-4FE0-94A5-0122BA533225}"/>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902;p59">
                <a:extLst>
                  <a:ext uri="{FF2B5EF4-FFF2-40B4-BE49-F238E27FC236}">
                    <a16:creationId xmlns:a16="http://schemas.microsoft.com/office/drawing/2014/main" id="{55F2511C-1757-4E94-8695-7458A670EDC7}"/>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mc:Choice xmlns:am3d="http://schemas.microsoft.com/office/drawing/2017/model3d" Requires="am3d">
          <p:graphicFrame>
            <p:nvGraphicFramePr>
              <p:cNvPr id="39" name="Modelo 3D 38" descr="Hamburguesa y refresco">
                <a:extLst>
                  <a:ext uri="{FF2B5EF4-FFF2-40B4-BE49-F238E27FC236}">
                    <a16:creationId xmlns:a16="http://schemas.microsoft.com/office/drawing/2014/main" id="{A00724D3-526E-42DC-B0B4-F1743D6F4FEC}"/>
                  </a:ext>
                </a:extLst>
              </p:cNvPr>
              <p:cNvGraphicFramePr>
                <a:graphicFrameLocks noChangeAspect="1"/>
              </p:cNvGraphicFramePr>
              <p:nvPr/>
            </p:nvGraphicFramePr>
            <p:xfrm>
              <a:off x="-3601777" y="1744632"/>
              <a:ext cx="2738066" cy="2947225"/>
            </p:xfrm>
            <a:graphic>
              <a:graphicData uri="http://schemas.microsoft.com/office/drawing/2017/model3d">
                <am3d:model3d r:embed="rId3">
                  <am3d:spPr>
                    <a:xfrm>
                      <a:off x="0" y="0"/>
                      <a:ext cx="2738066" cy="2947225"/>
                    </a:xfrm>
                    <a:prstGeom prst="rect">
                      <a:avLst/>
                    </a:prstGeom>
                  </am3d:spPr>
                  <am3d:camera>
                    <am3d:pos x="0" y="0" z="80289158"/>
                    <am3d:up dx="0" dy="36000000" dz="0"/>
                    <am3d:lookAt x="0" y="0" z="0"/>
                    <am3d:perspective fov="2700000"/>
                  </am3d:camera>
                  <am3d:trans>
                    <am3d:meterPerModelUnit n="4080353" d="1000000"/>
                    <am3d:preTrans dx="0" dy="-17993975" dz="0"/>
                    <am3d:scale>
                      <am3d:sx n="1000000" d="1000000"/>
                      <am3d:sy n="1000000" d="1000000"/>
                      <am3d:sz n="1000000" d="1000000"/>
                    </am3d:scale>
                    <am3d:rot ax="1099438" ay="-2481811" az="-740692"/>
                    <am3d:postTrans dx="0" dy="0" dz="0"/>
                  </am3d:trans>
                  <am3d:raster rName="Office3DRenderer" rVer="16.0.8326">
                    <am3d:blip r:embed="rId4"/>
                  </am3d:raster>
                  <am3d:objViewport viewportSz="44113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Modelo 3D 38" descr="Hamburguesa y refresco">
                <a:extLst>
                  <a:ext uri="{FF2B5EF4-FFF2-40B4-BE49-F238E27FC236}">
                    <a16:creationId xmlns:a16="http://schemas.microsoft.com/office/drawing/2014/main" id="{A00724D3-526E-42DC-B0B4-F1743D6F4FEC}"/>
                  </a:ext>
                </a:extLst>
              </p:cNvPr>
              <p:cNvPicPr>
                <a:picLocks noGrp="1" noRot="1" noChangeAspect="1" noMove="1" noResize="1" noEditPoints="1" noAdjustHandles="1" noChangeArrowheads="1" noChangeShapeType="1" noCrop="1"/>
              </p:cNvPicPr>
              <p:nvPr/>
            </p:nvPicPr>
            <p:blipFill>
              <a:blip r:embed="rId4"/>
              <a:stretch>
                <a:fillRect/>
              </a:stretch>
            </p:blipFill>
            <p:spPr>
              <a:xfrm>
                <a:off x="-3601777" y="1744632"/>
                <a:ext cx="2738066" cy="2947225"/>
              </a:xfrm>
              <a:prstGeom prst="rect">
                <a:avLst/>
              </a:prstGeom>
            </p:spPr>
          </p:pic>
        </mc:Fallback>
      </mc:AlternateContent>
      <p:sp>
        <p:nvSpPr>
          <p:cNvPr id="18" name="CuadroTexto 17">
            <a:extLst>
              <a:ext uri="{FF2B5EF4-FFF2-40B4-BE49-F238E27FC236}">
                <a16:creationId xmlns:a16="http://schemas.microsoft.com/office/drawing/2014/main" id="{DBA4ECD0-3D52-4662-92A2-62ED92D55675}"/>
              </a:ext>
            </a:extLst>
          </p:cNvPr>
          <p:cNvSpPr txBox="1"/>
          <p:nvPr/>
        </p:nvSpPr>
        <p:spPr>
          <a:xfrm>
            <a:off x="609846" y="1221270"/>
            <a:ext cx="4907280" cy="1384995"/>
          </a:xfrm>
          <a:prstGeom prst="rect">
            <a:avLst/>
          </a:prstGeom>
          <a:noFill/>
        </p:spPr>
        <p:txBody>
          <a:bodyPr wrap="square" rtlCol="0">
            <a:spAutoFit/>
          </a:bodyPr>
          <a:lstStyle/>
          <a:p>
            <a:r>
              <a:rPr lang="es-PE" sz="1800" dirty="0">
                <a:latin typeface="Stretch Pro" pitchFamily="50" charset="0"/>
              </a:rPr>
              <a:t>Juan</a:t>
            </a:r>
          </a:p>
          <a:p>
            <a:endParaRPr lang="es-PE" sz="1800" dirty="0">
              <a:latin typeface="Stretch Pro" pitchFamily="50" charset="0"/>
            </a:endParaRPr>
          </a:p>
          <a:p>
            <a:r>
              <a:rPr lang="es-PE" sz="4800" dirty="0">
                <a:latin typeface="Stretch Pro" pitchFamily="50" charset="0"/>
              </a:rPr>
              <a:t> </a:t>
            </a:r>
          </a:p>
        </p:txBody>
      </p:sp>
      <p:sp>
        <p:nvSpPr>
          <p:cNvPr id="19" name="CuadroTexto 18">
            <a:extLst>
              <a:ext uri="{FF2B5EF4-FFF2-40B4-BE49-F238E27FC236}">
                <a16:creationId xmlns:a16="http://schemas.microsoft.com/office/drawing/2014/main" id="{AD06751F-6459-4172-8410-13E18C640251}"/>
              </a:ext>
            </a:extLst>
          </p:cNvPr>
          <p:cNvSpPr txBox="1"/>
          <p:nvPr/>
        </p:nvSpPr>
        <p:spPr>
          <a:xfrm>
            <a:off x="1926213" y="1100245"/>
            <a:ext cx="4907280" cy="1138773"/>
          </a:xfrm>
          <a:prstGeom prst="rect">
            <a:avLst/>
          </a:prstGeom>
          <a:noFill/>
        </p:spPr>
        <p:txBody>
          <a:bodyPr wrap="square" rtlCol="0">
            <a:spAutoFit/>
          </a:bodyPr>
          <a:lstStyle/>
          <a:p>
            <a:r>
              <a:rPr lang="es-PE" sz="1800" dirty="0">
                <a:latin typeface="Stretch Pro" pitchFamily="50" charset="0"/>
              </a:rPr>
              <a:t>Roberto</a:t>
            </a:r>
          </a:p>
          <a:p>
            <a:r>
              <a:rPr lang="es-PE" sz="4800" dirty="0">
                <a:latin typeface="Stretch Pro" pitchFamily="50" charset="0"/>
              </a:rPr>
              <a:t> </a:t>
            </a:r>
          </a:p>
        </p:txBody>
      </p:sp>
      <p:sp>
        <p:nvSpPr>
          <p:cNvPr id="20" name="CuadroTexto 19">
            <a:extLst>
              <a:ext uri="{FF2B5EF4-FFF2-40B4-BE49-F238E27FC236}">
                <a16:creationId xmlns:a16="http://schemas.microsoft.com/office/drawing/2014/main" id="{4614C620-D392-47B1-8FCF-A91F3F56DFE0}"/>
              </a:ext>
            </a:extLst>
          </p:cNvPr>
          <p:cNvSpPr txBox="1"/>
          <p:nvPr/>
        </p:nvSpPr>
        <p:spPr>
          <a:xfrm>
            <a:off x="3302863" y="1522183"/>
            <a:ext cx="4907280" cy="1138773"/>
          </a:xfrm>
          <a:prstGeom prst="rect">
            <a:avLst/>
          </a:prstGeom>
          <a:noFill/>
        </p:spPr>
        <p:txBody>
          <a:bodyPr wrap="square" rtlCol="0">
            <a:spAutoFit/>
          </a:bodyPr>
          <a:lstStyle/>
          <a:p>
            <a:r>
              <a:rPr lang="es-PE" sz="1800" dirty="0">
                <a:latin typeface="Stretch Pro" pitchFamily="50" charset="0"/>
              </a:rPr>
              <a:t>Ana</a:t>
            </a:r>
          </a:p>
          <a:p>
            <a:r>
              <a:rPr lang="es-PE" sz="4800" dirty="0">
                <a:latin typeface="Stretch Pro" pitchFamily="50" charset="0"/>
              </a:rPr>
              <a:t> </a:t>
            </a:r>
          </a:p>
        </p:txBody>
      </p:sp>
      <p:pic>
        <p:nvPicPr>
          <p:cNvPr id="40" name="Imagen 39">
            <a:extLst>
              <a:ext uri="{FF2B5EF4-FFF2-40B4-BE49-F238E27FC236}">
                <a16:creationId xmlns:a16="http://schemas.microsoft.com/office/drawing/2014/main" id="{E6B506DB-742B-4B38-B7E3-D83F5474C2E6}"/>
              </a:ext>
            </a:extLst>
          </p:cNvPr>
          <p:cNvPicPr>
            <a:picLocks noChangeAspect="1"/>
          </p:cNvPicPr>
          <p:nvPr/>
        </p:nvPicPr>
        <p:blipFill>
          <a:blip r:embed="rId5"/>
          <a:stretch>
            <a:fillRect/>
          </a:stretch>
        </p:blipFill>
        <p:spPr>
          <a:xfrm>
            <a:off x="9263873" y="1567942"/>
            <a:ext cx="2502335" cy="3575558"/>
          </a:xfrm>
          <a:prstGeom prst="rect">
            <a:avLst/>
          </a:prstGeom>
        </p:spPr>
      </p:pic>
      <p:sp>
        <p:nvSpPr>
          <p:cNvPr id="22" name="CuadroTexto 21">
            <a:extLst>
              <a:ext uri="{FF2B5EF4-FFF2-40B4-BE49-F238E27FC236}">
                <a16:creationId xmlns:a16="http://schemas.microsoft.com/office/drawing/2014/main" id="{F02137EA-97A8-4FE3-BAD0-6E0E17E780F0}"/>
              </a:ext>
            </a:extLst>
          </p:cNvPr>
          <p:cNvSpPr txBox="1"/>
          <p:nvPr/>
        </p:nvSpPr>
        <p:spPr>
          <a:xfrm>
            <a:off x="4490319" y="968452"/>
            <a:ext cx="4907280" cy="369332"/>
          </a:xfrm>
          <a:prstGeom prst="rect">
            <a:avLst/>
          </a:prstGeom>
          <a:noFill/>
        </p:spPr>
        <p:txBody>
          <a:bodyPr wrap="square" rtlCol="0">
            <a:spAutoFit/>
          </a:bodyPr>
          <a:lstStyle/>
          <a:p>
            <a:r>
              <a:rPr lang="es-PE" sz="1800" dirty="0">
                <a:latin typeface="Stretch Pro" pitchFamily="50" charset="0"/>
              </a:rPr>
              <a:t>María</a:t>
            </a:r>
          </a:p>
        </p:txBody>
      </p:sp>
      <p:sp>
        <p:nvSpPr>
          <p:cNvPr id="23" name="CuadroTexto 22">
            <a:extLst>
              <a:ext uri="{FF2B5EF4-FFF2-40B4-BE49-F238E27FC236}">
                <a16:creationId xmlns:a16="http://schemas.microsoft.com/office/drawing/2014/main" id="{1D791ED6-C6A0-44D4-94BB-A8D79940DD87}"/>
              </a:ext>
            </a:extLst>
          </p:cNvPr>
          <p:cNvSpPr txBox="1"/>
          <p:nvPr/>
        </p:nvSpPr>
        <p:spPr>
          <a:xfrm>
            <a:off x="5786360" y="1177604"/>
            <a:ext cx="4907280" cy="1138773"/>
          </a:xfrm>
          <a:prstGeom prst="rect">
            <a:avLst/>
          </a:prstGeom>
          <a:noFill/>
        </p:spPr>
        <p:txBody>
          <a:bodyPr wrap="square" rtlCol="0">
            <a:spAutoFit/>
          </a:bodyPr>
          <a:lstStyle/>
          <a:p>
            <a:r>
              <a:rPr lang="es-PE" sz="1800" dirty="0">
                <a:latin typeface="Stretch Pro" pitchFamily="50" charset="0"/>
              </a:rPr>
              <a:t>Juana</a:t>
            </a:r>
          </a:p>
          <a:p>
            <a:r>
              <a:rPr lang="es-PE" sz="4800" dirty="0">
                <a:latin typeface="Stretch Pro" pitchFamily="50" charset="0"/>
              </a:rPr>
              <a:t> </a:t>
            </a:r>
          </a:p>
        </p:txBody>
      </p:sp>
      <p:sp>
        <p:nvSpPr>
          <p:cNvPr id="24" name="CuadroTexto 23">
            <a:extLst>
              <a:ext uri="{FF2B5EF4-FFF2-40B4-BE49-F238E27FC236}">
                <a16:creationId xmlns:a16="http://schemas.microsoft.com/office/drawing/2014/main" id="{B3E49339-AC4E-4177-B5ED-1E31F362A5CE}"/>
              </a:ext>
            </a:extLst>
          </p:cNvPr>
          <p:cNvSpPr txBox="1"/>
          <p:nvPr/>
        </p:nvSpPr>
        <p:spPr>
          <a:xfrm>
            <a:off x="8209674" y="208148"/>
            <a:ext cx="9890760" cy="1384995"/>
          </a:xfrm>
          <a:prstGeom prst="rect">
            <a:avLst/>
          </a:prstGeom>
          <a:noFill/>
        </p:spPr>
        <p:txBody>
          <a:bodyPr wrap="square" rtlCol="0">
            <a:spAutoFit/>
          </a:bodyPr>
          <a:lstStyle/>
          <a:p>
            <a:pPr algn="ctr"/>
            <a:r>
              <a:rPr lang="es-PE" sz="3600" dirty="0">
                <a:latin typeface="Stretch Pro" pitchFamily="50" charset="0"/>
              </a:rPr>
              <a:t>HISTORIA DE USUARIO</a:t>
            </a:r>
          </a:p>
          <a:p>
            <a:pPr algn="ctr"/>
            <a:r>
              <a:rPr lang="es-PE" sz="4800" dirty="0">
                <a:latin typeface="Stretch Pro" pitchFamily="50" charset="0"/>
              </a:rPr>
              <a:t> </a:t>
            </a:r>
          </a:p>
        </p:txBody>
      </p:sp>
      <p:pic>
        <p:nvPicPr>
          <p:cNvPr id="28" name="Imagen 27">
            <a:extLst>
              <a:ext uri="{FF2B5EF4-FFF2-40B4-BE49-F238E27FC236}">
                <a16:creationId xmlns:a16="http://schemas.microsoft.com/office/drawing/2014/main" id="{69B0A59B-9E7D-45D7-B588-CF243196A5ED}"/>
              </a:ext>
            </a:extLst>
          </p:cNvPr>
          <p:cNvPicPr>
            <a:picLocks noChangeAspect="1"/>
          </p:cNvPicPr>
          <p:nvPr/>
        </p:nvPicPr>
        <p:blipFill>
          <a:blip r:embed="rId6"/>
          <a:stretch>
            <a:fillRect/>
          </a:stretch>
        </p:blipFill>
        <p:spPr>
          <a:xfrm>
            <a:off x="443873" y="1354537"/>
            <a:ext cx="2312587" cy="3843896"/>
          </a:xfrm>
          <a:prstGeom prst="rect">
            <a:avLst/>
          </a:prstGeom>
        </p:spPr>
      </p:pic>
      <p:pic>
        <p:nvPicPr>
          <p:cNvPr id="29" name="Imagen 28">
            <a:extLst>
              <a:ext uri="{FF2B5EF4-FFF2-40B4-BE49-F238E27FC236}">
                <a16:creationId xmlns:a16="http://schemas.microsoft.com/office/drawing/2014/main" id="{FA50B052-74C9-42B2-A974-93461D55897A}"/>
              </a:ext>
            </a:extLst>
          </p:cNvPr>
          <p:cNvPicPr>
            <a:picLocks noChangeAspect="1"/>
          </p:cNvPicPr>
          <p:nvPr/>
        </p:nvPicPr>
        <p:blipFill rotWithShape="1">
          <a:blip r:embed="rId7"/>
          <a:srcRect l="4972"/>
          <a:stretch/>
        </p:blipFill>
        <p:spPr>
          <a:xfrm>
            <a:off x="3973379" y="1183600"/>
            <a:ext cx="2377901" cy="4049006"/>
          </a:xfrm>
          <a:prstGeom prst="rect">
            <a:avLst/>
          </a:prstGeom>
        </p:spPr>
      </p:pic>
      <p:pic>
        <p:nvPicPr>
          <p:cNvPr id="30" name="Imagen 29">
            <a:extLst>
              <a:ext uri="{FF2B5EF4-FFF2-40B4-BE49-F238E27FC236}">
                <a16:creationId xmlns:a16="http://schemas.microsoft.com/office/drawing/2014/main" id="{113FFD8C-3131-48ED-9284-D87877ED01DB}"/>
              </a:ext>
            </a:extLst>
          </p:cNvPr>
          <p:cNvPicPr>
            <a:picLocks noChangeAspect="1"/>
          </p:cNvPicPr>
          <p:nvPr/>
        </p:nvPicPr>
        <p:blipFill rotWithShape="1">
          <a:blip r:embed="rId8"/>
          <a:srcRect t="8117"/>
          <a:stretch/>
        </p:blipFill>
        <p:spPr>
          <a:xfrm>
            <a:off x="2666419" y="1876621"/>
            <a:ext cx="2591262" cy="3297910"/>
          </a:xfrm>
          <a:prstGeom prst="rect">
            <a:avLst/>
          </a:prstGeom>
        </p:spPr>
      </p:pic>
      <p:pic>
        <p:nvPicPr>
          <p:cNvPr id="31" name="Imagen 30">
            <a:extLst>
              <a:ext uri="{FF2B5EF4-FFF2-40B4-BE49-F238E27FC236}">
                <a16:creationId xmlns:a16="http://schemas.microsoft.com/office/drawing/2014/main" id="{3ACE1B04-83D6-421A-9A80-31AE962A12D0}"/>
              </a:ext>
            </a:extLst>
          </p:cNvPr>
          <p:cNvPicPr>
            <a:picLocks noChangeAspect="1"/>
          </p:cNvPicPr>
          <p:nvPr/>
        </p:nvPicPr>
        <p:blipFill rotWithShape="1">
          <a:blip r:embed="rId9"/>
          <a:srcRect l="10410" t="10505" b="38417"/>
          <a:stretch/>
        </p:blipFill>
        <p:spPr>
          <a:xfrm flipH="1">
            <a:off x="1126783" y="1844934"/>
            <a:ext cx="2550263" cy="3343645"/>
          </a:xfrm>
          <a:prstGeom prst="rect">
            <a:avLst/>
          </a:prstGeom>
        </p:spPr>
      </p:pic>
      <p:pic>
        <p:nvPicPr>
          <p:cNvPr id="41" name="Imagen 40">
            <a:extLst>
              <a:ext uri="{FF2B5EF4-FFF2-40B4-BE49-F238E27FC236}">
                <a16:creationId xmlns:a16="http://schemas.microsoft.com/office/drawing/2014/main" id="{015C1681-A99A-4A21-B7D5-99CB192D841E}"/>
              </a:ext>
            </a:extLst>
          </p:cNvPr>
          <p:cNvPicPr>
            <a:picLocks noChangeAspect="1"/>
          </p:cNvPicPr>
          <p:nvPr/>
        </p:nvPicPr>
        <p:blipFill rotWithShape="1">
          <a:blip r:embed="rId10"/>
          <a:srcRect t="14698" b="42945"/>
          <a:stretch/>
        </p:blipFill>
        <p:spPr>
          <a:xfrm>
            <a:off x="5468860" y="1844935"/>
            <a:ext cx="4261980" cy="3318335"/>
          </a:xfrm>
          <a:prstGeom prst="rect">
            <a:avLst/>
          </a:prstGeom>
        </p:spPr>
      </p:pic>
      <p:sp>
        <p:nvSpPr>
          <p:cNvPr id="27" name="CuadroTexto 26">
            <a:extLst>
              <a:ext uri="{FF2B5EF4-FFF2-40B4-BE49-F238E27FC236}">
                <a16:creationId xmlns:a16="http://schemas.microsoft.com/office/drawing/2014/main" id="{BFB01C62-7D49-4983-9536-C72D8029746C}"/>
              </a:ext>
            </a:extLst>
          </p:cNvPr>
          <p:cNvSpPr txBox="1"/>
          <p:nvPr/>
        </p:nvSpPr>
        <p:spPr>
          <a:xfrm>
            <a:off x="-7371771" y="1218341"/>
            <a:ext cx="6323690" cy="2848216"/>
          </a:xfrm>
          <a:prstGeom prst="rect">
            <a:avLst/>
          </a:prstGeom>
          <a:noFill/>
        </p:spPr>
        <p:txBody>
          <a:bodyPr wrap="square">
            <a:spAutoFit/>
          </a:bodyPr>
          <a:lstStyle/>
          <a:p>
            <a:pPr marL="457200">
              <a:lnSpc>
                <a:spcPct val="107000"/>
              </a:lnSpc>
              <a:spcAft>
                <a:spcPts val="800"/>
              </a:spcAft>
            </a:pPr>
            <a:r>
              <a:rPr lang="es-ES" sz="14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Historia: Juan es un fanático de las hamburguesas, pero siempre se siente frustrado cuando tiene que hacer su pedido en persona en el restaurante y explicar exactamente cómo quiere su hamburguesa. Él descarga la aplicación móvil del restaurante de hamburguesas y se emociona al ver que puede personalizar su hamburguesa a su gusto. Juan selecciona los ingredientes, el tipo de pan y las salsas que quiere en su hamburguesa. Él paga a través de la aplicación y recibe una notificación cuando su pedido está listo. Juan llega al restaurante, recoge su hamburguesa recién preparada y sale en menos de cinco minutos.</a:t>
            </a:r>
            <a:endParaRPr lang="es-PE" sz="12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66" name="CuadroTexto 65">
            <a:extLst>
              <a:ext uri="{FF2B5EF4-FFF2-40B4-BE49-F238E27FC236}">
                <a16:creationId xmlns:a16="http://schemas.microsoft.com/office/drawing/2014/main" id="{9961D2BF-4784-4999-AAD0-7F3CE40CAEC7}"/>
              </a:ext>
            </a:extLst>
          </p:cNvPr>
          <p:cNvSpPr txBox="1"/>
          <p:nvPr/>
        </p:nvSpPr>
        <p:spPr>
          <a:xfrm>
            <a:off x="7061107" y="1581298"/>
            <a:ext cx="4907280" cy="1138773"/>
          </a:xfrm>
          <a:prstGeom prst="rect">
            <a:avLst/>
          </a:prstGeom>
          <a:noFill/>
        </p:spPr>
        <p:txBody>
          <a:bodyPr wrap="square" rtlCol="0">
            <a:spAutoFit/>
          </a:bodyPr>
          <a:lstStyle/>
          <a:p>
            <a:r>
              <a:rPr lang="es-PE" sz="1800" dirty="0">
                <a:latin typeface="Stretch Pro" pitchFamily="50" charset="0"/>
              </a:rPr>
              <a:t>Paula</a:t>
            </a:r>
          </a:p>
          <a:p>
            <a:r>
              <a:rPr lang="es-PE" sz="4800" dirty="0">
                <a:latin typeface="Stretch Pro" pitchFamily="50" charset="0"/>
              </a:rPr>
              <a:t> </a:t>
            </a:r>
          </a:p>
        </p:txBody>
      </p:sp>
    </p:spTree>
    <p:extLst>
      <p:ext uri="{BB962C8B-B14F-4D97-AF65-F5344CB8AC3E}">
        <p14:creationId xmlns:p14="http://schemas.microsoft.com/office/powerpoint/2010/main" val="21671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3" grpId="0"/>
      <p:bldP spid="6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54777B-0D71-4C67-BDE5-F0D9A022F9A8}"/>
              </a:ext>
            </a:extLst>
          </p:cNvPr>
          <p:cNvSpPr txBox="1"/>
          <p:nvPr/>
        </p:nvSpPr>
        <p:spPr>
          <a:xfrm>
            <a:off x="-476395" y="-1217714"/>
            <a:ext cx="9890760" cy="1323439"/>
          </a:xfrm>
          <a:prstGeom prst="rect">
            <a:avLst/>
          </a:prstGeom>
          <a:noFill/>
        </p:spPr>
        <p:txBody>
          <a:bodyPr wrap="square" rtlCol="0">
            <a:spAutoFit/>
          </a:bodyPr>
          <a:lstStyle/>
          <a:p>
            <a:pPr algn="ctr"/>
            <a:r>
              <a:rPr lang="es-PE" sz="3200" dirty="0">
                <a:latin typeface="Stretch Pro" pitchFamily="50" charset="0"/>
              </a:rPr>
              <a:t>PROTOTIPO DE CLIENTE</a:t>
            </a:r>
          </a:p>
          <a:p>
            <a:pPr algn="ctr"/>
            <a:r>
              <a:rPr lang="es-PE" sz="4800" dirty="0">
                <a:latin typeface="Stretch Pro" pitchFamily="50" charset="0"/>
              </a:rPr>
              <a:t> </a:t>
            </a:r>
          </a:p>
        </p:txBody>
      </p:sp>
      <p:grpSp>
        <p:nvGrpSpPr>
          <p:cNvPr id="33" name="Google Shape;7897;p59">
            <a:extLst>
              <a:ext uri="{FF2B5EF4-FFF2-40B4-BE49-F238E27FC236}">
                <a16:creationId xmlns:a16="http://schemas.microsoft.com/office/drawing/2014/main" id="{EBE75108-28AB-417A-9D31-B440918A5EA4}"/>
              </a:ext>
            </a:extLst>
          </p:cNvPr>
          <p:cNvGrpSpPr/>
          <p:nvPr/>
        </p:nvGrpSpPr>
        <p:grpSpPr>
          <a:xfrm rot="14428514">
            <a:off x="2598559" y="5714197"/>
            <a:ext cx="3626843" cy="3430606"/>
            <a:chOff x="1706078" y="2092648"/>
            <a:chExt cx="660913" cy="637296"/>
          </a:xfrm>
        </p:grpSpPr>
        <p:sp>
          <p:nvSpPr>
            <p:cNvPr id="34" name="Google Shape;7898;p59">
              <a:extLst>
                <a:ext uri="{FF2B5EF4-FFF2-40B4-BE49-F238E27FC236}">
                  <a16:creationId xmlns:a16="http://schemas.microsoft.com/office/drawing/2014/main" id="{28F9E627-6530-44A9-9ED0-4E2F915DCE76}"/>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7899;p59">
              <a:extLst>
                <a:ext uri="{FF2B5EF4-FFF2-40B4-BE49-F238E27FC236}">
                  <a16:creationId xmlns:a16="http://schemas.microsoft.com/office/drawing/2014/main" id="{5BB8B50B-BE97-45DC-A6CF-C02E689D6CAD}"/>
                </a:ext>
              </a:extLst>
            </p:cNvPr>
            <p:cNvGrpSpPr/>
            <p:nvPr/>
          </p:nvGrpSpPr>
          <p:grpSpPr>
            <a:xfrm>
              <a:off x="1706078" y="2092648"/>
              <a:ext cx="660913" cy="575241"/>
              <a:chOff x="1706078" y="2092648"/>
              <a:chExt cx="660913" cy="575241"/>
            </a:xfrm>
          </p:grpSpPr>
          <p:sp>
            <p:nvSpPr>
              <p:cNvPr id="36" name="Google Shape;7900;p59">
                <a:extLst>
                  <a:ext uri="{FF2B5EF4-FFF2-40B4-BE49-F238E27FC236}">
                    <a16:creationId xmlns:a16="http://schemas.microsoft.com/office/drawing/2014/main" id="{4DF2A3CF-92E3-4938-AF0C-C787384224CF}"/>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901;p59">
                <a:extLst>
                  <a:ext uri="{FF2B5EF4-FFF2-40B4-BE49-F238E27FC236}">
                    <a16:creationId xmlns:a16="http://schemas.microsoft.com/office/drawing/2014/main" id="{33AE9E62-06E7-4FE0-94A5-0122BA533225}"/>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902;p59">
                <a:extLst>
                  <a:ext uri="{FF2B5EF4-FFF2-40B4-BE49-F238E27FC236}">
                    <a16:creationId xmlns:a16="http://schemas.microsoft.com/office/drawing/2014/main" id="{55F2511C-1757-4E94-8695-7458A670EDC7}"/>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mc:Choice xmlns:am3d="http://schemas.microsoft.com/office/drawing/2017/model3d" Requires="am3d">
          <p:graphicFrame>
            <p:nvGraphicFramePr>
              <p:cNvPr id="39" name="Modelo 3D 38" descr="Hamburguesa y refresco">
                <a:extLst>
                  <a:ext uri="{FF2B5EF4-FFF2-40B4-BE49-F238E27FC236}">
                    <a16:creationId xmlns:a16="http://schemas.microsoft.com/office/drawing/2014/main" id="{A00724D3-526E-42DC-B0B4-F1743D6F4FEC}"/>
                  </a:ext>
                </a:extLst>
              </p:cNvPr>
              <p:cNvGraphicFramePr>
                <a:graphicFrameLocks noChangeAspect="1"/>
              </p:cNvGraphicFramePr>
              <p:nvPr/>
            </p:nvGraphicFramePr>
            <p:xfrm>
              <a:off x="-3601777" y="1744632"/>
              <a:ext cx="2738066" cy="2947225"/>
            </p:xfrm>
            <a:graphic>
              <a:graphicData uri="http://schemas.microsoft.com/office/drawing/2017/model3d">
                <am3d:model3d r:embed="rId2">
                  <am3d:spPr>
                    <a:xfrm>
                      <a:off x="0" y="0"/>
                      <a:ext cx="2738066" cy="2947225"/>
                    </a:xfrm>
                    <a:prstGeom prst="rect">
                      <a:avLst/>
                    </a:prstGeom>
                  </am3d:spPr>
                  <am3d:camera>
                    <am3d:pos x="0" y="0" z="80289158"/>
                    <am3d:up dx="0" dy="36000000" dz="0"/>
                    <am3d:lookAt x="0" y="0" z="0"/>
                    <am3d:perspective fov="2700000"/>
                  </am3d:camera>
                  <am3d:trans>
                    <am3d:meterPerModelUnit n="4080353" d="1000000"/>
                    <am3d:preTrans dx="0" dy="-17993975" dz="0"/>
                    <am3d:scale>
                      <am3d:sx n="1000000" d="1000000"/>
                      <am3d:sy n="1000000" d="1000000"/>
                      <am3d:sz n="1000000" d="1000000"/>
                    </am3d:scale>
                    <am3d:rot ax="1099438" ay="-2481811" az="-740692"/>
                    <am3d:postTrans dx="0" dy="0" dz="0"/>
                  </am3d:trans>
                  <am3d:raster rName="Office3DRenderer" rVer="16.0.8326">
                    <am3d:blip r:embed="rId3"/>
                  </am3d:raster>
                  <am3d:objViewport viewportSz="44113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Modelo 3D 38" descr="Hamburguesa y refresco">
                <a:extLst>
                  <a:ext uri="{FF2B5EF4-FFF2-40B4-BE49-F238E27FC236}">
                    <a16:creationId xmlns:a16="http://schemas.microsoft.com/office/drawing/2014/main" id="{A00724D3-526E-42DC-B0B4-F1743D6F4FEC}"/>
                  </a:ext>
                </a:extLst>
              </p:cNvPr>
              <p:cNvPicPr>
                <a:picLocks noGrp="1" noRot="1" noChangeAspect="1" noMove="1" noResize="1" noEditPoints="1" noAdjustHandles="1" noChangeArrowheads="1" noChangeShapeType="1" noCrop="1"/>
              </p:cNvPicPr>
              <p:nvPr/>
            </p:nvPicPr>
            <p:blipFill>
              <a:blip r:embed="rId3"/>
              <a:stretch>
                <a:fillRect/>
              </a:stretch>
            </p:blipFill>
            <p:spPr>
              <a:xfrm>
                <a:off x="-3601777" y="1744632"/>
                <a:ext cx="2738066" cy="2947225"/>
              </a:xfrm>
              <a:prstGeom prst="rect">
                <a:avLst/>
              </a:prstGeom>
            </p:spPr>
          </p:pic>
        </mc:Fallback>
      </mc:AlternateContent>
      <p:sp>
        <p:nvSpPr>
          <p:cNvPr id="24" name="CuadroTexto 23">
            <a:extLst>
              <a:ext uri="{FF2B5EF4-FFF2-40B4-BE49-F238E27FC236}">
                <a16:creationId xmlns:a16="http://schemas.microsoft.com/office/drawing/2014/main" id="{8F90CC9F-8360-4E18-821E-21CBF71CC59A}"/>
              </a:ext>
            </a:extLst>
          </p:cNvPr>
          <p:cNvSpPr txBox="1"/>
          <p:nvPr/>
        </p:nvSpPr>
        <p:spPr>
          <a:xfrm>
            <a:off x="-314002" y="372273"/>
            <a:ext cx="9458001" cy="1384995"/>
          </a:xfrm>
          <a:prstGeom prst="rect">
            <a:avLst/>
          </a:prstGeom>
          <a:noFill/>
        </p:spPr>
        <p:txBody>
          <a:bodyPr wrap="square" rtlCol="0">
            <a:spAutoFit/>
          </a:bodyPr>
          <a:lstStyle/>
          <a:p>
            <a:pPr algn="ctr"/>
            <a:r>
              <a:rPr lang="es-PE" sz="3600" dirty="0">
                <a:latin typeface="Stretch Pro" pitchFamily="50" charset="0"/>
              </a:rPr>
              <a:t>HISTORIA DE USUARIO</a:t>
            </a:r>
          </a:p>
          <a:p>
            <a:pPr algn="ctr"/>
            <a:r>
              <a:rPr lang="es-PE" sz="4800" dirty="0">
                <a:latin typeface="Stretch Pro" pitchFamily="50" charset="0"/>
              </a:rPr>
              <a:t> </a:t>
            </a:r>
          </a:p>
        </p:txBody>
      </p:sp>
      <p:sp>
        <p:nvSpPr>
          <p:cNvPr id="25" name="CuadroTexto 24">
            <a:extLst>
              <a:ext uri="{FF2B5EF4-FFF2-40B4-BE49-F238E27FC236}">
                <a16:creationId xmlns:a16="http://schemas.microsoft.com/office/drawing/2014/main" id="{877A58DB-31BB-496F-B347-C07B073B2353}"/>
              </a:ext>
            </a:extLst>
          </p:cNvPr>
          <p:cNvSpPr txBox="1"/>
          <p:nvPr/>
        </p:nvSpPr>
        <p:spPr>
          <a:xfrm>
            <a:off x="-208971" y="1218341"/>
            <a:ext cx="6323690" cy="2059666"/>
          </a:xfrm>
          <a:prstGeom prst="rect">
            <a:avLst/>
          </a:prstGeom>
          <a:noFill/>
        </p:spPr>
        <p:txBody>
          <a:bodyPr wrap="square">
            <a:spAutoFit/>
          </a:bodyPr>
          <a:lstStyle/>
          <a:p>
            <a:pPr marL="457200">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Historia: Juan es un fanático de las hamburguesas, pero siempre se siente frustrado cuando tiene que hacer su pedido en persona en el restaurante y explicar exactamente cómo quiere su hamburguesa. Él ingresa a la aplicación web del restaurante de hamburguesas y se emociona al ver que pueda seleccionar su hamburguesa a su gusto. Juan visualiza los ingredientes, el tipo de pan y las salsas que quiere en su hamburguesa. Él paga a través de la aplicación web y recibe una notificación cuando su pedido está listo. Juan llega al restaurante, recoge su hamburguesa recién preparada y sale en menos de cinco minutos.</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pic>
        <p:nvPicPr>
          <p:cNvPr id="26" name="Imagen 25">
            <a:extLst>
              <a:ext uri="{FF2B5EF4-FFF2-40B4-BE49-F238E27FC236}">
                <a16:creationId xmlns:a16="http://schemas.microsoft.com/office/drawing/2014/main" id="{8D49CE49-3FE8-45EB-B976-B69D8D4BBEEB}"/>
              </a:ext>
            </a:extLst>
          </p:cNvPr>
          <p:cNvPicPr>
            <a:picLocks noChangeAspect="1"/>
          </p:cNvPicPr>
          <p:nvPr/>
        </p:nvPicPr>
        <p:blipFill>
          <a:blip r:embed="rId4"/>
          <a:stretch>
            <a:fillRect/>
          </a:stretch>
        </p:blipFill>
        <p:spPr>
          <a:xfrm>
            <a:off x="443873" y="6048457"/>
            <a:ext cx="2312587" cy="3843896"/>
          </a:xfrm>
          <a:prstGeom prst="rect">
            <a:avLst/>
          </a:prstGeom>
        </p:spPr>
      </p:pic>
      <p:pic>
        <p:nvPicPr>
          <p:cNvPr id="27" name="Imagen 26">
            <a:extLst>
              <a:ext uri="{FF2B5EF4-FFF2-40B4-BE49-F238E27FC236}">
                <a16:creationId xmlns:a16="http://schemas.microsoft.com/office/drawing/2014/main" id="{457D3377-8366-4512-8DC3-5D1EC1CDAB37}"/>
              </a:ext>
            </a:extLst>
          </p:cNvPr>
          <p:cNvPicPr>
            <a:picLocks noChangeAspect="1"/>
          </p:cNvPicPr>
          <p:nvPr/>
        </p:nvPicPr>
        <p:blipFill>
          <a:blip r:embed="rId5"/>
          <a:stretch>
            <a:fillRect/>
          </a:stretch>
        </p:blipFill>
        <p:spPr>
          <a:xfrm>
            <a:off x="3848945" y="5854372"/>
            <a:ext cx="2502336" cy="4049006"/>
          </a:xfrm>
          <a:prstGeom prst="rect">
            <a:avLst/>
          </a:prstGeom>
        </p:spPr>
      </p:pic>
      <p:pic>
        <p:nvPicPr>
          <p:cNvPr id="28" name="Imagen 27">
            <a:extLst>
              <a:ext uri="{FF2B5EF4-FFF2-40B4-BE49-F238E27FC236}">
                <a16:creationId xmlns:a16="http://schemas.microsoft.com/office/drawing/2014/main" id="{8321481C-0501-4634-AED3-8435A847D48F}"/>
              </a:ext>
            </a:extLst>
          </p:cNvPr>
          <p:cNvPicPr>
            <a:picLocks noChangeAspect="1"/>
          </p:cNvPicPr>
          <p:nvPr/>
        </p:nvPicPr>
        <p:blipFill>
          <a:blip r:embed="rId6"/>
          <a:stretch>
            <a:fillRect/>
          </a:stretch>
        </p:blipFill>
        <p:spPr>
          <a:xfrm>
            <a:off x="2666419" y="6279203"/>
            <a:ext cx="2591262" cy="3589248"/>
          </a:xfrm>
          <a:prstGeom prst="rect">
            <a:avLst/>
          </a:prstGeom>
        </p:spPr>
      </p:pic>
      <p:pic>
        <p:nvPicPr>
          <p:cNvPr id="29" name="Imagen 28">
            <a:extLst>
              <a:ext uri="{FF2B5EF4-FFF2-40B4-BE49-F238E27FC236}">
                <a16:creationId xmlns:a16="http://schemas.microsoft.com/office/drawing/2014/main" id="{B2761AE3-8733-4B5D-AED5-F39676C08C7B}"/>
              </a:ext>
            </a:extLst>
          </p:cNvPr>
          <p:cNvPicPr>
            <a:picLocks noChangeAspect="1"/>
          </p:cNvPicPr>
          <p:nvPr/>
        </p:nvPicPr>
        <p:blipFill rotWithShape="1">
          <a:blip r:embed="rId7"/>
          <a:srcRect b="38417"/>
          <a:stretch/>
        </p:blipFill>
        <p:spPr>
          <a:xfrm flipH="1">
            <a:off x="1126785" y="5851156"/>
            <a:ext cx="2846595" cy="4031344"/>
          </a:xfrm>
          <a:prstGeom prst="rect">
            <a:avLst/>
          </a:prstGeom>
        </p:spPr>
      </p:pic>
      <p:pic>
        <p:nvPicPr>
          <p:cNvPr id="30" name="Imagen 29">
            <a:extLst>
              <a:ext uri="{FF2B5EF4-FFF2-40B4-BE49-F238E27FC236}">
                <a16:creationId xmlns:a16="http://schemas.microsoft.com/office/drawing/2014/main" id="{CC304748-D193-4137-AE0A-7ECB54025345}"/>
              </a:ext>
            </a:extLst>
          </p:cNvPr>
          <p:cNvPicPr>
            <a:picLocks noChangeAspect="1"/>
          </p:cNvPicPr>
          <p:nvPr/>
        </p:nvPicPr>
        <p:blipFill rotWithShape="1">
          <a:blip r:embed="rId8"/>
          <a:srcRect t="11108" b="36799"/>
          <a:stretch/>
        </p:blipFill>
        <p:spPr>
          <a:xfrm>
            <a:off x="4798633" y="6309595"/>
            <a:ext cx="2848131" cy="3576320"/>
          </a:xfrm>
          <a:prstGeom prst="rect">
            <a:avLst/>
          </a:prstGeom>
        </p:spPr>
      </p:pic>
      <p:pic>
        <p:nvPicPr>
          <p:cNvPr id="31" name="Imagen 30">
            <a:extLst>
              <a:ext uri="{FF2B5EF4-FFF2-40B4-BE49-F238E27FC236}">
                <a16:creationId xmlns:a16="http://schemas.microsoft.com/office/drawing/2014/main" id="{53E2699C-4FD9-4115-8FCF-02DE39C0BA28}"/>
              </a:ext>
            </a:extLst>
          </p:cNvPr>
          <p:cNvPicPr>
            <a:picLocks noChangeAspect="1"/>
          </p:cNvPicPr>
          <p:nvPr/>
        </p:nvPicPr>
        <p:blipFill rotWithShape="1">
          <a:blip r:embed="rId9"/>
          <a:srcRect b="42945"/>
          <a:stretch/>
        </p:blipFill>
        <p:spPr>
          <a:xfrm>
            <a:off x="5468860" y="5387395"/>
            <a:ext cx="4261980" cy="4469796"/>
          </a:xfrm>
          <a:prstGeom prst="rect">
            <a:avLst/>
          </a:prstGeom>
        </p:spPr>
      </p:pic>
      <p:sp>
        <p:nvSpPr>
          <p:cNvPr id="32" name="CuadroTexto 31">
            <a:extLst>
              <a:ext uri="{FF2B5EF4-FFF2-40B4-BE49-F238E27FC236}">
                <a16:creationId xmlns:a16="http://schemas.microsoft.com/office/drawing/2014/main" id="{B801214F-1DFA-490A-B819-292F4A11F806}"/>
              </a:ext>
            </a:extLst>
          </p:cNvPr>
          <p:cNvSpPr txBox="1"/>
          <p:nvPr/>
        </p:nvSpPr>
        <p:spPr>
          <a:xfrm>
            <a:off x="-9290948" y="1221270"/>
            <a:ext cx="4907280" cy="1107996"/>
          </a:xfrm>
          <a:prstGeom prst="rect">
            <a:avLst/>
          </a:prstGeom>
          <a:noFill/>
        </p:spPr>
        <p:txBody>
          <a:bodyPr wrap="square" rtlCol="0">
            <a:spAutoFit/>
          </a:bodyPr>
          <a:lstStyle/>
          <a:p>
            <a:r>
              <a:rPr lang="es-PE" sz="1800" dirty="0">
                <a:latin typeface="Stretch Pro" pitchFamily="50" charset="0"/>
              </a:rPr>
              <a:t>Juan</a:t>
            </a:r>
          </a:p>
          <a:p>
            <a:r>
              <a:rPr lang="es-PE" sz="4800" dirty="0">
                <a:latin typeface="Stretch Pro" pitchFamily="50" charset="0"/>
              </a:rPr>
              <a:t> </a:t>
            </a:r>
          </a:p>
        </p:txBody>
      </p:sp>
      <p:sp>
        <p:nvSpPr>
          <p:cNvPr id="41" name="CuadroTexto 40">
            <a:extLst>
              <a:ext uri="{FF2B5EF4-FFF2-40B4-BE49-F238E27FC236}">
                <a16:creationId xmlns:a16="http://schemas.microsoft.com/office/drawing/2014/main" id="{7968703B-A5A4-48E5-B5F3-B8220A41CCCA}"/>
              </a:ext>
            </a:extLst>
          </p:cNvPr>
          <p:cNvSpPr txBox="1"/>
          <p:nvPr/>
        </p:nvSpPr>
        <p:spPr>
          <a:xfrm>
            <a:off x="-7974581" y="1100245"/>
            <a:ext cx="4907280" cy="1138773"/>
          </a:xfrm>
          <a:prstGeom prst="rect">
            <a:avLst/>
          </a:prstGeom>
          <a:noFill/>
        </p:spPr>
        <p:txBody>
          <a:bodyPr wrap="square" rtlCol="0">
            <a:spAutoFit/>
          </a:bodyPr>
          <a:lstStyle/>
          <a:p>
            <a:r>
              <a:rPr lang="es-PE" sz="1800" dirty="0">
                <a:latin typeface="Stretch Pro" pitchFamily="50" charset="0"/>
              </a:rPr>
              <a:t>Roberto</a:t>
            </a:r>
          </a:p>
          <a:p>
            <a:r>
              <a:rPr lang="es-PE" sz="4800" dirty="0">
                <a:latin typeface="Stretch Pro" pitchFamily="50" charset="0"/>
              </a:rPr>
              <a:t> </a:t>
            </a:r>
          </a:p>
        </p:txBody>
      </p:sp>
      <p:sp>
        <p:nvSpPr>
          <p:cNvPr id="42" name="CuadroTexto 41">
            <a:extLst>
              <a:ext uri="{FF2B5EF4-FFF2-40B4-BE49-F238E27FC236}">
                <a16:creationId xmlns:a16="http://schemas.microsoft.com/office/drawing/2014/main" id="{1373DF73-92E3-42B4-AA67-8B1E8A5F903D}"/>
              </a:ext>
            </a:extLst>
          </p:cNvPr>
          <p:cNvSpPr txBox="1"/>
          <p:nvPr/>
        </p:nvSpPr>
        <p:spPr>
          <a:xfrm>
            <a:off x="-5410475" y="968452"/>
            <a:ext cx="4907280" cy="1138773"/>
          </a:xfrm>
          <a:prstGeom prst="rect">
            <a:avLst/>
          </a:prstGeom>
          <a:noFill/>
        </p:spPr>
        <p:txBody>
          <a:bodyPr wrap="square" rtlCol="0">
            <a:spAutoFit/>
          </a:bodyPr>
          <a:lstStyle/>
          <a:p>
            <a:r>
              <a:rPr lang="es-PE" sz="1800" dirty="0">
                <a:latin typeface="Stretch Pro" pitchFamily="50" charset="0"/>
              </a:rPr>
              <a:t>María</a:t>
            </a:r>
          </a:p>
          <a:p>
            <a:r>
              <a:rPr lang="es-PE" sz="4800" dirty="0">
                <a:latin typeface="Stretch Pro" pitchFamily="50" charset="0"/>
              </a:rPr>
              <a:t> </a:t>
            </a:r>
          </a:p>
        </p:txBody>
      </p:sp>
      <p:sp>
        <p:nvSpPr>
          <p:cNvPr id="43" name="CuadroTexto 42">
            <a:extLst>
              <a:ext uri="{FF2B5EF4-FFF2-40B4-BE49-F238E27FC236}">
                <a16:creationId xmlns:a16="http://schemas.microsoft.com/office/drawing/2014/main" id="{91A2C281-9C88-4D60-B0E7-76289A3CDE6B}"/>
              </a:ext>
            </a:extLst>
          </p:cNvPr>
          <p:cNvSpPr txBox="1"/>
          <p:nvPr/>
        </p:nvSpPr>
        <p:spPr>
          <a:xfrm>
            <a:off x="-4114434" y="1177604"/>
            <a:ext cx="4907280" cy="1138773"/>
          </a:xfrm>
          <a:prstGeom prst="rect">
            <a:avLst/>
          </a:prstGeom>
          <a:noFill/>
        </p:spPr>
        <p:txBody>
          <a:bodyPr wrap="square" rtlCol="0">
            <a:spAutoFit/>
          </a:bodyPr>
          <a:lstStyle/>
          <a:p>
            <a:r>
              <a:rPr lang="es-PE" sz="1800" dirty="0">
                <a:latin typeface="Stretch Pro" pitchFamily="50" charset="0"/>
              </a:rPr>
              <a:t>Juana</a:t>
            </a:r>
          </a:p>
          <a:p>
            <a:r>
              <a:rPr lang="es-PE" sz="4800" dirty="0">
                <a:latin typeface="Stretch Pro" pitchFamily="50" charset="0"/>
              </a:rPr>
              <a:t> </a:t>
            </a:r>
          </a:p>
        </p:txBody>
      </p:sp>
      <p:sp>
        <p:nvSpPr>
          <p:cNvPr id="44" name="CuadroTexto 43">
            <a:extLst>
              <a:ext uri="{FF2B5EF4-FFF2-40B4-BE49-F238E27FC236}">
                <a16:creationId xmlns:a16="http://schemas.microsoft.com/office/drawing/2014/main" id="{A10A5EF0-9AC2-4158-9269-E5333618FC29}"/>
              </a:ext>
            </a:extLst>
          </p:cNvPr>
          <p:cNvSpPr txBox="1"/>
          <p:nvPr/>
        </p:nvSpPr>
        <p:spPr>
          <a:xfrm>
            <a:off x="-2839687" y="1581298"/>
            <a:ext cx="4907280" cy="1138773"/>
          </a:xfrm>
          <a:prstGeom prst="rect">
            <a:avLst/>
          </a:prstGeom>
          <a:noFill/>
        </p:spPr>
        <p:txBody>
          <a:bodyPr wrap="square" rtlCol="0">
            <a:spAutoFit/>
          </a:bodyPr>
          <a:lstStyle/>
          <a:p>
            <a:r>
              <a:rPr lang="es-PE" sz="1800" dirty="0">
                <a:latin typeface="Stretch Pro" pitchFamily="50" charset="0"/>
              </a:rPr>
              <a:t>Paula</a:t>
            </a:r>
          </a:p>
          <a:p>
            <a:r>
              <a:rPr lang="es-PE" sz="4800" dirty="0">
                <a:latin typeface="Stretch Pro" pitchFamily="50" charset="0"/>
              </a:rPr>
              <a:t> </a:t>
            </a:r>
          </a:p>
        </p:txBody>
      </p:sp>
      <p:sp>
        <p:nvSpPr>
          <p:cNvPr id="45" name="CuadroTexto 44">
            <a:extLst>
              <a:ext uri="{FF2B5EF4-FFF2-40B4-BE49-F238E27FC236}">
                <a16:creationId xmlns:a16="http://schemas.microsoft.com/office/drawing/2014/main" id="{839506DC-C5A1-45B3-A9CB-BF1B5351AB1D}"/>
              </a:ext>
            </a:extLst>
          </p:cNvPr>
          <p:cNvSpPr txBox="1"/>
          <p:nvPr/>
        </p:nvSpPr>
        <p:spPr>
          <a:xfrm>
            <a:off x="-6385154" y="1522183"/>
            <a:ext cx="4907280" cy="1138773"/>
          </a:xfrm>
          <a:prstGeom prst="rect">
            <a:avLst/>
          </a:prstGeom>
          <a:noFill/>
        </p:spPr>
        <p:txBody>
          <a:bodyPr wrap="square" rtlCol="0">
            <a:spAutoFit/>
          </a:bodyPr>
          <a:lstStyle/>
          <a:p>
            <a:r>
              <a:rPr lang="es-PE" sz="1800" dirty="0">
                <a:latin typeface="Stretch Pro" pitchFamily="50" charset="0"/>
              </a:rPr>
              <a:t>Ana</a:t>
            </a:r>
          </a:p>
          <a:p>
            <a:r>
              <a:rPr lang="es-PE" sz="4800" dirty="0">
                <a:latin typeface="Stretch Pro" pitchFamily="50" charset="0"/>
              </a:rPr>
              <a:t> </a:t>
            </a:r>
          </a:p>
        </p:txBody>
      </p:sp>
      <p:sp>
        <p:nvSpPr>
          <p:cNvPr id="46" name="CuadroTexto 45">
            <a:extLst>
              <a:ext uri="{FF2B5EF4-FFF2-40B4-BE49-F238E27FC236}">
                <a16:creationId xmlns:a16="http://schemas.microsoft.com/office/drawing/2014/main" id="{8C94E92E-96E0-4BD9-9814-4F2FF7621800}"/>
              </a:ext>
            </a:extLst>
          </p:cNvPr>
          <p:cNvSpPr txBox="1"/>
          <p:nvPr/>
        </p:nvSpPr>
        <p:spPr>
          <a:xfrm>
            <a:off x="-208971" y="3318744"/>
            <a:ext cx="5191165" cy="1269194"/>
          </a:xfrm>
          <a:prstGeom prst="rect">
            <a:avLst/>
          </a:prstGeom>
          <a:noFill/>
        </p:spPr>
        <p:txBody>
          <a:bodyPr wrap="square">
            <a:spAutoFit/>
          </a:bodyPr>
          <a:lstStyle/>
          <a:p>
            <a:pPr marL="457200">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Criterio de aceptación: El usuario debe poder </a:t>
            </a:r>
            <a:r>
              <a:rPr lang="es-ES" sz="1200" kern="100" dirty="0">
                <a:latin typeface="Arial Black" panose="020B0A04020102020204" pitchFamily="34" charset="0"/>
                <a:ea typeface="Calibri" panose="020F0502020204030204" pitchFamily="34" charset="0"/>
                <a:cs typeface="Times New Roman" panose="02020603050405020304" pitchFamily="18" charset="0"/>
              </a:rPr>
              <a:t>visualizar</a:t>
            </a: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 su hamburguesa </a:t>
            </a:r>
            <a:r>
              <a:rPr lang="es-ES" sz="1200" kern="100" dirty="0">
                <a:latin typeface="Arial Black" panose="020B0A04020102020204" pitchFamily="34" charset="0"/>
                <a:ea typeface="Calibri" panose="020F0502020204030204" pitchFamily="34" charset="0"/>
                <a:cs typeface="Times New Roman" panose="02020603050405020304" pitchFamily="18" charset="0"/>
              </a:rPr>
              <a:t>con los</a:t>
            </a: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 ingredientes seleccionados , pan y salsas, y pagar a través de la aplicación web. Además, la notificación </a:t>
            </a:r>
            <a:r>
              <a:rPr lang="es-ES" sz="1200" kern="100" dirty="0" err="1">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push</a:t>
            </a: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 debe enviarse al usuario cuando su pedido esté listo para ser recogido.</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9048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1" grpId="0"/>
      <p:bldP spid="42" grpId="0"/>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F8C7EC7-83E0-43E7-AD83-744677D327B6}"/>
              </a:ext>
            </a:extLst>
          </p:cNvPr>
          <p:cNvSpPr txBox="1"/>
          <p:nvPr/>
        </p:nvSpPr>
        <p:spPr>
          <a:xfrm>
            <a:off x="-314002" y="372273"/>
            <a:ext cx="9458001" cy="1384995"/>
          </a:xfrm>
          <a:prstGeom prst="rect">
            <a:avLst/>
          </a:prstGeom>
          <a:noFill/>
        </p:spPr>
        <p:txBody>
          <a:bodyPr wrap="square" rtlCol="0">
            <a:spAutoFit/>
          </a:bodyPr>
          <a:lstStyle/>
          <a:p>
            <a:pPr algn="ctr"/>
            <a:r>
              <a:rPr lang="es-PE" sz="3600" dirty="0">
                <a:latin typeface="Stretch Pro" pitchFamily="50" charset="0"/>
              </a:rPr>
              <a:t>HISTORIA DE USUARIO</a:t>
            </a:r>
          </a:p>
          <a:p>
            <a:pPr algn="ctr"/>
            <a:r>
              <a:rPr lang="es-PE" sz="4800" dirty="0">
                <a:latin typeface="Stretch Pro" pitchFamily="50" charset="0"/>
              </a:rPr>
              <a:t> </a:t>
            </a:r>
          </a:p>
        </p:txBody>
      </p:sp>
      <p:sp>
        <p:nvSpPr>
          <p:cNvPr id="9" name="CuadroTexto 8">
            <a:extLst>
              <a:ext uri="{FF2B5EF4-FFF2-40B4-BE49-F238E27FC236}">
                <a16:creationId xmlns:a16="http://schemas.microsoft.com/office/drawing/2014/main" id="{CB27DC54-3589-4209-9AC9-E668FE540215}"/>
              </a:ext>
            </a:extLst>
          </p:cNvPr>
          <p:cNvSpPr txBox="1"/>
          <p:nvPr/>
        </p:nvSpPr>
        <p:spPr>
          <a:xfrm>
            <a:off x="3356658" y="1168942"/>
            <a:ext cx="5440101" cy="1664430"/>
          </a:xfrm>
          <a:prstGeom prst="rect">
            <a:avLst/>
          </a:prstGeom>
          <a:noFill/>
        </p:spPr>
        <p:txBody>
          <a:bodyPr wrap="square">
            <a:spAutoFit/>
          </a:bodyPr>
          <a:lstStyle/>
          <a:p>
            <a:pPr marL="457200" algn="r">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Historia: María es una cliente fiel del restaurante de hamburguesas y come allí al menos una vez por semana. Ella quiere una aplicación web y desea que la recompensen por fidelidad dándole descuentos y ofertas exclusivas. Ella desea que se pueda adjuntar puntos de recompensa por cada compra. Para que pueda adjuntar esos puntos y pueda reclamar una hamburguesa gratis. María quiere sentirse más valorada como cliente.</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495844CB-3022-4F4B-BED2-78C79ACCC32E}"/>
              </a:ext>
            </a:extLst>
          </p:cNvPr>
          <p:cNvSpPr txBox="1"/>
          <p:nvPr/>
        </p:nvSpPr>
        <p:spPr>
          <a:xfrm>
            <a:off x="3860157" y="3018730"/>
            <a:ext cx="4936602" cy="1071575"/>
          </a:xfrm>
          <a:prstGeom prst="rect">
            <a:avLst/>
          </a:prstGeom>
          <a:noFill/>
        </p:spPr>
        <p:txBody>
          <a:bodyPr wrap="square">
            <a:spAutoFit/>
          </a:bodyPr>
          <a:lstStyle/>
          <a:p>
            <a:pPr marL="457200" algn="r">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Criterio de aceptación: El usuario debe recibir puntos de recompensa por cada compra y poder canjear esos puntos por descuentos y ofertas exclusivas. Además, el programa de recompensas debe ser fácil de entender y usar.</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6965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31"/>
        <p:cNvGrpSpPr/>
        <p:nvPr/>
      </p:nvGrpSpPr>
      <p:grpSpPr>
        <a:xfrm>
          <a:off x="0" y="0"/>
          <a:ext cx="0" cy="0"/>
          <a:chOff x="0" y="0"/>
          <a:chExt cx="0" cy="0"/>
        </a:xfrm>
      </p:grpSpPr>
      <p:sp>
        <p:nvSpPr>
          <p:cNvPr id="81" name="CuadroTexto 80">
            <a:extLst>
              <a:ext uri="{FF2B5EF4-FFF2-40B4-BE49-F238E27FC236}">
                <a16:creationId xmlns:a16="http://schemas.microsoft.com/office/drawing/2014/main" id="{A236C486-1499-455F-BDC3-27A784C5B6BF}"/>
              </a:ext>
            </a:extLst>
          </p:cNvPr>
          <p:cNvSpPr txBox="1"/>
          <p:nvPr/>
        </p:nvSpPr>
        <p:spPr>
          <a:xfrm>
            <a:off x="-314002" y="372273"/>
            <a:ext cx="9458001" cy="1384995"/>
          </a:xfrm>
          <a:prstGeom prst="rect">
            <a:avLst/>
          </a:prstGeom>
          <a:noFill/>
        </p:spPr>
        <p:txBody>
          <a:bodyPr wrap="square" rtlCol="0">
            <a:spAutoFit/>
          </a:bodyPr>
          <a:lstStyle/>
          <a:p>
            <a:pPr algn="ctr"/>
            <a:r>
              <a:rPr lang="es-PE" sz="3600" dirty="0">
                <a:latin typeface="Stretch Pro" pitchFamily="50" charset="0"/>
              </a:rPr>
              <a:t>HISTORIA DE USUARIO</a:t>
            </a:r>
          </a:p>
          <a:p>
            <a:pPr algn="ctr"/>
            <a:r>
              <a:rPr lang="es-PE" sz="4800" dirty="0">
                <a:latin typeface="Stretch Pro" pitchFamily="50" charset="0"/>
              </a:rPr>
              <a:t> </a:t>
            </a:r>
          </a:p>
        </p:txBody>
      </p:sp>
      <p:sp>
        <p:nvSpPr>
          <p:cNvPr id="83" name="CuadroTexto 82">
            <a:extLst>
              <a:ext uri="{FF2B5EF4-FFF2-40B4-BE49-F238E27FC236}">
                <a16:creationId xmlns:a16="http://schemas.microsoft.com/office/drawing/2014/main" id="{D595DF65-F99B-41DC-B2FE-D20BB3066CB6}"/>
              </a:ext>
            </a:extLst>
          </p:cNvPr>
          <p:cNvSpPr txBox="1"/>
          <p:nvPr/>
        </p:nvSpPr>
        <p:spPr>
          <a:xfrm>
            <a:off x="-1" y="1539331"/>
            <a:ext cx="5822067" cy="1664430"/>
          </a:xfrm>
          <a:prstGeom prst="rect">
            <a:avLst/>
          </a:prstGeom>
          <a:noFill/>
        </p:spPr>
        <p:txBody>
          <a:bodyPr wrap="square">
            <a:spAutoFit/>
          </a:bodyPr>
          <a:lstStyle/>
          <a:p>
            <a:pPr marL="457200">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Historia: Roberto es un cliente que quiere llevar una dieta saludable, pero le encanta comer hamburguesas de vez en cuando. Él quiere una aplicación </a:t>
            </a:r>
            <a:r>
              <a:rPr lang="es-ES" sz="1200" kern="100" dirty="0">
                <a:latin typeface="Arial Black" panose="020B0A04020102020204" pitchFamily="34" charset="0"/>
                <a:ea typeface="Calibri" panose="020F0502020204030204" pitchFamily="34" charset="0"/>
                <a:cs typeface="Times New Roman" panose="02020603050405020304" pitchFamily="18" charset="0"/>
              </a:rPr>
              <a:t>web</a:t>
            </a: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 del restaurante de hamburguesas y desea poder ver la información nutricional detallada de cada hamburguesa. Para que él pueda visualizar una hamburguesa con menos calorías y menos grasa. Roberto desea disfrutar su hamburguesa sin sentirse culpable por su elección de comida.</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85" name="CuadroTexto 84">
            <a:extLst>
              <a:ext uri="{FF2B5EF4-FFF2-40B4-BE49-F238E27FC236}">
                <a16:creationId xmlns:a16="http://schemas.microsoft.com/office/drawing/2014/main" id="{DC659E61-7B56-4165-896C-2AF8B3DA851C}"/>
              </a:ext>
            </a:extLst>
          </p:cNvPr>
          <p:cNvSpPr txBox="1"/>
          <p:nvPr/>
        </p:nvSpPr>
        <p:spPr>
          <a:xfrm>
            <a:off x="0" y="3459279"/>
            <a:ext cx="4974220" cy="873957"/>
          </a:xfrm>
          <a:prstGeom prst="rect">
            <a:avLst/>
          </a:prstGeom>
          <a:noFill/>
        </p:spPr>
        <p:txBody>
          <a:bodyPr wrap="square">
            <a:spAutoFit/>
          </a:bodyPr>
          <a:lstStyle/>
          <a:p>
            <a:pPr marL="457200">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Criterio de aceptación: El usuario debe poder ver información nutricional detallada para cada hamburguesa y esa información debe ser fácil de encontrar y entender en la aplicación web.</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6"/>
          <p:cNvSpPr txBox="1">
            <a:spLocks noGrp="1"/>
          </p:cNvSpPr>
          <p:nvPr>
            <p:ph type="ctrTitle"/>
          </p:nvPr>
        </p:nvSpPr>
        <p:spPr>
          <a:xfrm>
            <a:off x="720000" y="1026725"/>
            <a:ext cx="3806400" cy="24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dirty="0">
                <a:latin typeface="Calling Heart" panose="02000500000000000000" pitchFamily="2" charset="0"/>
              </a:rPr>
              <a:t>BURGER </a:t>
            </a:r>
            <a:br>
              <a:rPr lang="es-PE" dirty="0">
                <a:latin typeface="Calling Heart" panose="02000500000000000000" pitchFamily="2" charset="0"/>
              </a:rPr>
            </a:br>
            <a:r>
              <a:rPr lang="es-PE" dirty="0">
                <a:latin typeface="Calling Heart" panose="02000500000000000000" pitchFamily="2" charset="0"/>
              </a:rPr>
              <a:t>EATS</a:t>
            </a:r>
            <a:endParaRPr dirty="0">
              <a:latin typeface="Calling Heart" panose="02000500000000000000" pitchFamily="2" charset="0"/>
            </a:endParaRPr>
          </a:p>
        </p:txBody>
      </p:sp>
      <p:sp>
        <p:nvSpPr>
          <p:cNvPr id="328" name="Google Shape;328;p26"/>
          <p:cNvSpPr txBox="1">
            <a:spLocks noGrp="1"/>
          </p:cNvSpPr>
          <p:nvPr>
            <p:ph type="subTitle" idx="1"/>
          </p:nvPr>
        </p:nvSpPr>
        <p:spPr>
          <a:xfrm>
            <a:off x="823137" y="3812486"/>
            <a:ext cx="3600125" cy="43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FRESCURA Y CALIDAD EN EL MEJOR LUGAR </a:t>
            </a:r>
            <a:endParaRPr dirty="0">
              <a:latin typeface="+mj-lt"/>
            </a:endParaRPr>
          </a:p>
        </p:txBody>
      </p:sp>
      <p:pic>
        <p:nvPicPr>
          <p:cNvPr id="67" name="Imagen 66">
            <a:extLst>
              <a:ext uri="{FF2B5EF4-FFF2-40B4-BE49-F238E27FC236}">
                <a16:creationId xmlns:a16="http://schemas.microsoft.com/office/drawing/2014/main" id="{5303276B-B9D2-4004-A681-2A9E6C102D3D}"/>
              </a:ext>
            </a:extLst>
          </p:cNvPr>
          <p:cNvPicPr>
            <a:picLocks noChangeAspect="1"/>
          </p:cNvPicPr>
          <p:nvPr/>
        </p:nvPicPr>
        <p:blipFill>
          <a:blip r:embed="rId3"/>
          <a:stretch>
            <a:fillRect/>
          </a:stretch>
        </p:blipFill>
        <p:spPr>
          <a:xfrm>
            <a:off x="4289645" y="245864"/>
            <a:ext cx="4854355" cy="4338751"/>
          </a:xfrm>
          <a:prstGeom prst="rect">
            <a:avLst/>
          </a:prstGeom>
        </p:spPr>
      </p:pic>
      <p:sp>
        <p:nvSpPr>
          <p:cNvPr id="68" name="Google Shape;327;p26">
            <a:extLst>
              <a:ext uri="{FF2B5EF4-FFF2-40B4-BE49-F238E27FC236}">
                <a16:creationId xmlns:a16="http://schemas.microsoft.com/office/drawing/2014/main" id="{A8D08F30-54B1-4BA8-BCC5-30BB858FAAB6}"/>
              </a:ext>
            </a:extLst>
          </p:cNvPr>
          <p:cNvSpPr txBox="1">
            <a:spLocks/>
          </p:cNvSpPr>
          <p:nvPr/>
        </p:nvSpPr>
        <p:spPr>
          <a:xfrm>
            <a:off x="483245" y="-2585966"/>
            <a:ext cx="3806400" cy="244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Oswald SemiBold"/>
              <a:buNone/>
              <a:defRPr sz="7200" b="0" i="0" u="none" strike="noStrike" cap="none">
                <a:solidFill>
                  <a:schemeClr val="lt1"/>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pPr algn="ctr"/>
            <a:r>
              <a:rPr lang="es-PE" dirty="0">
                <a:latin typeface="Calling Heart" panose="02000500000000000000" pitchFamily="2" charset="0"/>
              </a:rPr>
              <a:t>Integrantes</a:t>
            </a:r>
          </a:p>
        </p:txBody>
      </p:sp>
      <p:grpSp>
        <p:nvGrpSpPr>
          <p:cNvPr id="19" name="Google Shape;7576;p59">
            <a:extLst>
              <a:ext uri="{FF2B5EF4-FFF2-40B4-BE49-F238E27FC236}">
                <a16:creationId xmlns:a16="http://schemas.microsoft.com/office/drawing/2014/main" id="{AF28DAD1-7EB7-488F-AF45-00A12E5402F0}"/>
              </a:ext>
            </a:extLst>
          </p:cNvPr>
          <p:cNvGrpSpPr/>
          <p:nvPr/>
        </p:nvGrpSpPr>
        <p:grpSpPr>
          <a:xfrm>
            <a:off x="10351866" y="831765"/>
            <a:ext cx="3417909" cy="3166948"/>
            <a:chOff x="4204684" y="2104422"/>
            <a:chExt cx="699822" cy="637383"/>
          </a:xfrm>
        </p:grpSpPr>
        <p:grpSp>
          <p:nvGrpSpPr>
            <p:cNvPr id="20" name="Google Shape;7577;p59">
              <a:extLst>
                <a:ext uri="{FF2B5EF4-FFF2-40B4-BE49-F238E27FC236}">
                  <a16:creationId xmlns:a16="http://schemas.microsoft.com/office/drawing/2014/main" id="{F59BD587-1951-4D38-9ADF-D325DBC822EB}"/>
                </a:ext>
              </a:extLst>
            </p:cNvPr>
            <p:cNvGrpSpPr/>
            <p:nvPr/>
          </p:nvGrpSpPr>
          <p:grpSpPr>
            <a:xfrm>
              <a:off x="4204684" y="2430067"/>
              <a:ext cx="342957" cy="311738"/>
              <a:chOff x="4204684" y="2430067"/>
              <a:chExt cx="342957" cy="311738"/>
            </a:xfrm>
          </p:grpSpPr>
          <p:sp>
            <p:nvSpPr>
              <p:cNvPr id="30" name="Google Shape;7578;p59">
                <a:extLst>
                  <a:ext uri="{FF2B5EF4-FFF2-40B4-BE49-F238E27FC236}">
                    <a16:creationId xmlns:a16="http://schemas.microsoft.com/office/drawing/2014/main" id="{0C7F2D31-3776-4075-B411-84222CD0A808}"/>
                  </a:ext>
                </a:extLst>
              </p:cNvPr>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79;p59">
                <a:extLst>
                  <a:ext uri="{FF2B5EF4-FFF2-40B4-BE49-F238E27FC236}">
                    <a16:creationId xmlns:a16="http://schemas.microsoft.com/office/drawing/2014/main" id="{30AFEA91-67BB-4327-8D31-BEEE5EB0F15B}"/>
                  </a:ext>
                </a:extLst>
              </p:cNvPr>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7580;p59">
              <a:extLst>
                <a:ext uri="{FF2B5EF4-FFF2-40B4-BE49-F238E27FC236}">
                  <a16:creationId xmlns:a16="http://schemas.microsoft.com/office/drawing/2014/main" id="{BD9BFCB2-F98A-4FA7-ACCD-7B0BB01DB4B8}"/>
                </a:ext>
              </a:extLst>
            </p:cNvPr>
            <p:cNvGrpSpPr/>
            <p:nvPr/>
          </p:nvGrpSpPr>
          <p:grpSpPr>
            <a:xfrm>
              <a:off x="4561586" y="2430067"/>
              <a:ext cx="342920" cy="311738"/>
              <a:chOff x="4561586" y="2430067"/>
              <a:chExt cx="342920" cy="311738"/>
            </a:xfrm>
          </p:grpSpPr>
          <p:sp>
            <p:nvSpPr>
              <p:cNvPr id="28" name="Google Shape;7581;p59">
                <a:extLst>
                  <a:ext uri="{FF2B5EF4-FFF2-40B4-BE49-F238E27FC236}">
                    <a16:creationId xmlns:a16="http://schemas.microsoft.com/office/drawing/2014/main" id="{0F54D1A0-6881-4A9D-ADB7-070C5D2EB7CC}"/>
                  </a:ext>
                </a:extLst>
              </p:cNvPr>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582;p59">
                <a:extLst>
                  <a:ext uri="{FF2B5EF4-FFF2-40B4-BE49-F238E27FC236}">
                    <a16:creationId xmlns:a16="http://schemas.microsoft.com/office/drawing/2014/main" id="{0F108DFD-28EA-48A2-821E-A3E378B4B3F1}"/>
                  </a:ext>
                </a:extLst>
              </p:cNvPr>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7583;p59">
              <a:extLst>
                <a:ext uri="{FF2B5EF4-FFF2-40B4-BE49-F238E27FC236}">
                  <a16:creationId xmlns:a16="http://schemas.microsoft.com/office/drawing/2014/main" id="{B35E2664-5865-445E-9F51-C5AE3CBE9539}"/>
                </a:ext>
              </a:extLst>
            </p:cNvPr>
            <p:cNvGrpSpPr/>
            <p:nvPr/>
          </p:nvGrpSpPr>
          <p:grpSpPr>
            <a:xfrm>
              <a:off x="4561586" y="2104422"/>
              <a:ext cx="342920" cy="311738"/>
              <a:chOff x="4561586" y="2104422"/>
              <a:chExt cx="342920" cy="311738"/>
            </a:xfrm>
          </p:grpSpPr>
          <p:sp>
            <p:nvSpPr>
              <p:cNvPr id="26" name="Google Shape;7584;p59">
                <a:extLst>
                  <a:ext uri="{FF2B5EF4-FFF2-40B4-BE49-F238E27FC236}">
                    <a16:creationId xmlns:a16="http://schemas.microsoft.com/office/drawing/2014/main" id="{0E700486-61E5-4E46-8F52-55394D8608F8}"/>
                  </a:ext>
                </a:extLst>
              </p:cNvPr>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85;p59">
                <a:extLst>
                  <a:ext uri="{FF2B5EF4-FFF2-40B4-BE49-F238E27FC236}">
                    <a16:creationId xmlns:a16="http://schemas.microsoft.com/office/drawing/2014/main" id="{4CD3754F-215B-4C7E-A506-68874B986078}"/>
                  </a:ext>
                </a:extLst>
              </p:cNvPr>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7586;p59">
              <a:extLst>
                <a:ext uri="{FF2B5EF4-FFF2-40B4-BE49-F238E27FC236}">
                  <a16:creationId xmlns:a16="http://schemas.microsoft.com/office/drawing/2014/main" id="{B2DA728E-CA0F-425F-9822-9E40266402F4}"/>
                </a:ext>
              </a:extLst>
            </p:cNvPr>
            <p:cNvGrpSpPr/>
            <p:nvPr/>
          </p:nvGrpSpPr>
          <p:grpSpPr>
            <a:xfrm>
              <a:off x="4204684" y="2104422"/>
              <a:ext cx="342957" cy="311664"/>
              <a:chOff x="4204684" y="2104422"/>
              <a:chExt cx="342957" cy="311664"/>
            </a:xfrm>
          </p:grpSpPr>
          <p:sp>
            <p:nvSpPr>
              <p:cNvPr id="24" name="Google Shape;7587;p59">
                <a:extLst>
                  <a:ext uri="{FF2B5EF4-FFF2-40B4-BE49-F238E27FC236}">
                    <a16:creationId xmlns:a16="http://schemas.microsoft.com/office/drawing/2014/main" id="{BCFEDD76-4F12-411A-9486-79F9A0EB2D01}"/>
                  </a:ext>
                </a:extLst>
              </p:cNvPr>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88;p59">
                <a:extLst>
                  <a:ext uri="{FF2B5EF4-FFF2-40B4-BE49-F238E27FC236}">
                    <a16:creationId xmlns:a16="http://schemas.microsoft.com/office/drawing/2014/main" id="{4BE0FEC1-38AE-4FDD-B069-F48D7B18F89D}"/>
                  </a:ext>
                </a:extLst>
              </p:cNvPr>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8">
                                            <p:txEl>
                                              <p:pRg st="0" end="0"/>
                                            </p:txEl>
                                          </p:spTgt>
                                        </p:tgtEl>
                                        <p:attrNameLst>
                                          <p:attrName>style.visibility</p:attrName>
                                        </p:attrNameLst>
                                      </p:cBhvr>
                                      <p:to>
                                        <p:strVal val="visible"/>
                                      </p:to>
                                    </p:set>
                                    <p:animEffect transition="in" filter="fade">
                                      <p:cBhvr>
                                        <p:cTn id="7" dur="500"/>
                                        <p:tgtEl>
                                          <p:spTgt spid="3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CCD628A-5391-48D1-AC52-B081A76C1D67}"/>
              </a:ext>
            </a:extLst>
          </p:cNvPr>
          <p:cNvSpPr txBox="1"/>
          <p:nvPr/>
        </p:nvSpPr>
        <p:spPr>
          <a:xfrm>
            <a:off x="-314002" y="372273"/>
            <a:ext cx="9458001" cy="1384995"/>
          </a:xfrm>
          <a:prstGeom prst="rect">
            <a:avLst/>
          </a:prstGeom>
          <a:noFill/>
        </p:spPr>
        <p:txBody>
          <a:bodyPr wrap="square" rtlCol="0">
            <a:spAutoFit/>
          </a:bodyPr>
          <a:lstStyle/>
          <a:p>
            <a:pPr algn="ctr"/>
            <a:r>
              <a:rPr lang="es-PE" sz="3600" dirty="0">
                <a:latin typeface="Stretch Pro" pitchFamily="50" charset="0"/>
              </a:rPr>
              <a:t>HISTORIA DE USUARIO</a:t>
            </a:r>
          </a:p>
          <a:p>
            <a:pPr algn="ctr"/>
            <a:r>
              <a:rPr lang="es-PE" sz="4800" dirty="0">
                <a:latin typeface="Stretch Pro" pitchFamily="50" charset="0"/>
              </a:rPr>
              <a:t> </a:t>
            </a:r>
          </a:p>
        </p:txBody>
      </p:sp>
      <p:sp>
        <p:nvSpPr>
          <p:cNvPr id="25" name="CuadroTexto 24">
            <a:extLst>
              <a:ext uri="{FF2B5EF4-FFF2-40B4-BE49-F238E27FC236}">
                <a16:creationId xmlns:a16="http://schemas.microsoft.com/office/drawing/2014/main" id="{663108EE-9F7A-4F28-8483-311FF6B731E1}"/>
              </a:ext>
            </a:extLst>
          </p:cNvPr>
          <p:cNvSpPr txBox="1"/>
          <p:nvPr/>
        </p:nvSpPr>
        <p:spPr>
          <a:xfrm>
            <a:off x="3301679" y="1190007"/>
            <a:ext cx="5306992" cy="1664430"/>
          </a:xfrm>
          <a:prstGeom prst="rect">
            <a:avLst/>
          </a:prstGeom>
          <a:noFill/>
        </p:spPr>
        <p:txBody>
          <a:bodyPr wrap="square">
            <a:spAutoFit/>
          </a:bodyPr>
          <a:lstStyle/>
          <a:p>
            <a:pPr marL="457200" algn="r">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Historia: Ana es una estudiante universitaria con un horario ocupado. Ella es una gran fanática de las hamburguesas del restaurante de hamburguesas local, pero siempre tiene prisa y no quiere esperar en la fila para hacer su pedido. Ana desea una aplicación web del restaurante, y pueda seleccionar su hamburguesa favorita, y pagar, después recibir una notificación cuando su pedido está listo. </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27" name="CuadroTexto 26">
            <a:extLst>
              <a:ext uri="{FF2B5EF4-FFF2-40B4-BE49-F238E27FC236}">
                <a16:creationId xmlns:a16="http://schemas.microsoft.com/office/drawing/2014/main" id="{520DEA37-FFEF-41BB-926E-B3BF47628C0A}"/>
              </a:ext>
            </a:extLst>
          </p:cNvPr>
          <p:cNvSpPr txBox="1"/>
          <p:nvPr/>
        </p:nvSpPr>
        <p:spPr>
          <a:xfrm>
            <a:off x="3301679" y="3079536"/>
            <a:ext cx="5306992" cy="873957"/>
          </a:xfrm>
          <a:prstGeom prst="rect">
            <a:avLst/>
          </a:prstGeom>
          <a:noFill/>
        </p:spPr>
        <p:txBody>
          <a:bodyPr wrap="square">
            <a:spAutoFit/>
          </a:bodyPr>
          <a:lstStyle/>
          <a:p>
            <a:pPr marL="457200" algn="r">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Criterio de aceptación: El usuario debe poder ordenar y pagar por su hamburguesa a través de la aplicación web, y recibir una notificación cuando su pedido esté listo para ser recogido.</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714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29BB2E63-EDD9-46F1-A7B2-FAC5F8C4DA01}"/>
              </a:ext>
            </a:extLst>
          </p:cNvPr>
          <p:cNvSpPr txBox="1"/>
          <p:nvPr/>
        </p:nvSpPr>
        <p:spPr>
          <a:xfrm>
            <a:off x="-314002" y="372273"/>
            <a:ext cx="9458001" cy="1384995"/>
          </a:xfrm>
          <a:prstGeom prst="rect">
            <a:avLst/>
          </a:prstGeom>
          <a:noFill/>
        </p:spPr>
        <p:txBody>
          <a:bodyPr wrap="square" rtlCol="0">
            <a:spAutoFit/>
          </a:bodyPr>
          <a:lstStyle/>
          <a:p>
            <a:pPr algn="ctr"/>
            <a:r>
              <a:rPr lang="es-PE" sz="3600" dirty="0">
                <a:latin typeface="Stretch Pro" pitchFamily="50" charset="0"/>
              </a:rPr>
              <a:t>HISTORIA DE USUARIO</a:t>
            </a:r>
          </a:p>
          <a:p>
            <a:pPr algn="ctr"/>
            <a:r>
              <a:rPr lang="es-PE" sz="4800" dirty="0">
                <a:latin typeface="Stretch Pro" pitchFamily="50" charset="0"/>
              </a:rPr>
              <a:t> </a:t>
            </a:r>
          </a:p>
        </p:txBody>
      </p:sp>
      <p:sp>
        <p:nvSpPr>
          <p:cNvPr id="25" name="CuadroTexto 24">
            <a:extLst>
              <a:ext uri="{FF2B5EF4-FFF2-40B4-BE49-F238E27FC236}">
                <a16:creationId xmlns:a16="http://schemas.microsoft.com/office/drawing/2014/main" id="{3A166832-A328-4986-AE5E-2D571A76DFBA}"/>
              </a:ext>
            </a:extLst>
          </p:cNvPr>
          <p:cNvSpPr txBox="1"/>
          <p:nvPr/>
        </p:nvSpPr>
        <p:spPr>
          <a:xfrm>
            <a:off x="0" y="1618038"/>
            <a:ext cx="5486400" cy="1664430"/>
          </a:xfrm>
          <a:prstGeom prst="rect">
            <a:avLst/>
          </a:prstGeom>
          <a:noFill/>
        </p:spPr>
        <p:txBody>
          <a:bodyPr wrap="square">
            <a:spAutoFit/>
          </a:bodyPr>
          <a:lstStyle/>
          <a:p>
            <a:pPr marL="457200">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Historia: Juana es una cliente preocupada por la higiene, especialmente durante la pandemia. Ella desea una aplicación web del restaurante de hamburguesas y hacer su pedido y pagar a través de la aplicación para evitar el contacto con el personal del restaurante y reducir el riesgo de contagio. María desea sentirse más segura y satisfecha al obtener su hamburguesa sin tener que preocuparse por el contacto cercano.</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27" name="CuadroTexto 26">
            <a:extLst>
              <a:ext uri="{FF2B5EF4-FFF2-40B4-BE49-F238E27FC236}">
                <a16:creationId xmlns:a16="http://schemas.microsoft.com/office/drawing/2014/main" id="{5D292120-61D0-4C6C-8B94-743C72C9D9DA}"/>
              </a:ext>
            </a:extLst>
          </p:cNvPr>
          <p:cNvSpPr txBox="1"/>
          <p:nvPr/>
        </p:nvSpPr>
        <p:spPr>
          <a:xfrm>
            <a:off x="0" y="3433767"/>
            <a:ext cx="4861367" cy="873957"/>
          </a:xfrm>
          <a:prstGeom prst="rect">
            <a:avLst/>
          </a:prstGeom>
          <a:noFill/>
        </p:spPr>
        <p:txBody>
          <a:bodyPr wrap="square">
            <a:spAutoFit/>
          </a:bodyPr>
          <a:lstStyle/>
          <a:p>
            <a:pPr marL="457200">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Criterio de aceptación: El usuario debe poder hacer su pedido y pagar a través de la aplicación web para reducir el contacto cercano con el personal del restaurante.</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5554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54"/>
        <p:cNvGrpSpPr/>
        <p:nvPr/>
      </p:nvGrpSpPr>
      <p:grpSpPr>
        <a:xfrm>
          <a:off x="0" y="0"/>
          <a:ext cx="0" cy="0"/>
          <a:chOff x="0" y="0"/>
          <a:chExt cx="0" cy="0"/>
        </a:xfrm>
      </p:grpSpPr>
      <p:sp>
        <p:nvSpPr>
          <p:cNvPr id="121" name="CuadroTexto 120">
            <a:extLst>
              <a:ext uri="{FF2B5EF4-FFF2-40B4-BE49-F238E27FC236}">
                <a16:creationId xmlns:a16="http://schemas.microsoft.com/office/drawing/2014/main" id="{9B97F8CF-755D-4340-A276-03DD1351BB95}"/>
              </a:ext>
            </a:extLst>
          </p:cNvPr>
          <p:cNvSpPr txBox="1"/>
          <p:nvPr/>
        </p:nvSpPr>
        <p:spPr>
          <a:xfrm>
            <a:off x="-314002" y="372273"/>
            <a:ext cx="9458001" cy="1384995"/>
          </a:xfrm>
          <a:prstGeom prst="rect">
            <a:avLst/>
          </a:prstGeom>
          <a:noFill/>
        </p:spPr>
        <p:txBody>
          <a:bodyPr wrap="square" rtlCol="0">
            <a:spAutoFit/>
          </a:bodyPr>
          <a:lstStyle/>
          <a:p>
            <a:pPr algn="ctr"/>
            <a:r>
              <a:rPr lang="es-PE" sz="3600" dirty="0">
                <a:latin typeface="Stretch Pro" pitchFamily="50" charset="0"/>
              </a:rPr>
              <a:t>HISTORIA DE USUARIO</a:t>
            </a:r>
          </a:p>
          <a:p>
            <a:pPr algn="ctr"/>
            <a:r>
              <a:rPr lang="es-PE" sz="4800" dirty="0">
                <a:latin typeface="Stretch Pro" pitchFamily="50" charset="0"/>
              </a:rPr>
              <a:t> </a:t>
            </a:r>
          </a:p>
        </p:txBody>
      </p:sp>
      <p:sp>
        <p:nvSpPr>
          <p:cNvPr id="123" name="CuadroTexto 122">
            <a:extLst>
              <a:ext uri="{FF2B5EF4-FFF2-40B4-BE49-F238E27FC236}">
                <a16:creationId xmlns:a16="http://schemas.microsoft.com/office/drawing/2014/main" id="{6AF6AC25-37CC-4F25-BF66-0BDAF3184D73}"/>
              </a:ext>
            </a:extLst>
          </p:cNvPr>
          <p:cNvSpPr txBox="1"/>
          <p:nvPr/>
        </p:nvSpPr>
        <p:spPr>
          <a:xfrm>
            <a:off x="3646025" y="1536033"/>
            <a:ext cx="4904772" cy="1466812"/>
          </a:xfrm>
          <a:prstGeom prst="rect">
            <a:avLst/>
          </a:prstGeom>
          <a:noFill/>
        </p:spPr>
        <p:txBody>
          <a:bodyPr wrap="square">
            <a:spAutoFit/>
          </a:bodyPr>
          <a:lstStyle/>
          <a:p>
            <a:pPr marL="457200" algn="r">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Historia: Paula es una cliente con restricciones dietéticas, ya que es vegetariana y no puede comer gluten. Ella desea una aplicación web del restaurante de hamburguesas y ver que haya opciones vegetarianas y sin gluten en el menú. Paula desea seleccionar una hamburguesa vegetariana sin gluten.</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125" name="CuadroTexto 124">
            <a:extLst>
              <a:ext uri="{FF2B5EF4-FFF2-40B4-BE49-F238E27FC236}">
                <a16:creationId xmlns:a16="http://schemas.microsoft.com/office/drawing/2014/main" id="{0C193D98-C3A2-44FB-A021-07EE44C8C51D}"/>
              </a:ext>
            </a:extLst>
          </p:cNvPr>
          <p:cNvSpPr txBox="1"/>
          <p:nvPr/>
        </p:nvSpPr>
        <p:spPr>
          <a:xfrm>
            <a:off x="3822539" y="3282338"/>
            <a:ext cx="4728258" cy="676339"/>
          </a:xfrm>
          <a:prstGeom prst="rect">
            <a:avLst/>
          </a:prstGeom>
          <a:noFill/>
        </p:spPr>
        <p:txBody>
          <a:bodyPr wrap="square">
            <a:spAutoFit/>
          </a:bodyPr>
          <a:lstStyle/>
          <a:p>
            <a:pPr marL="457200" algn="r">
              <a:lnSpc>
                <a:spcPct val="107000"/>
              </a:lnSpc>
              <a:spcAft>
                <a:spcPts val="800"/>
              </a:spcAft>
            </a:pPr>
            <a:r>
              <a:rPr lang="es-ES" sz="1200" kern="100" dirty="0">
                <a:solidFill>
                  <a:srgbClr val="000000"/>
                </a:solidFill>
                <a:effectLst/>
                <a:latin typeface="Arial Black" panose="020B0A04020102020204" pitchFamily="34" charset="0"/>
                <a:ea typeface="Calibri" panose="020F0502020204030204" pitchFamily="34" charset="0"/>
                <a:cs typeface="Times New Roman" panose="02020603050405020304" pitchFamily="18" charset="0"/>
              </a:rPr>
              <a:t>Criterio de aceptación: El usuario debe poder ver las opciones vegetarianas y sin gluten del menú a través de la aplicación web.</a:t>
            </a:r>
            <a:endParaRPr lang="es-PE" sz="11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126" name="CuadroTexto 125">
            <a:extLst>
              <a:ext uri="{FF2B5EF4-FFF2-40B4-BE49-F238E27FC236}">
                <a16:creationId xmlns:a16="http://schemas.microsoft.com/office/drawing/2014/main" id="{92E00364-D848-4D2C-9199-D7A9CC82CA69}"/>
              </a:ext>
            </a:extLst>
          </p:cNvPr>
          <p:cNvSpPr txBox="1"/>
          <p:nvPr/>
        </p:nvSpPr>
        <p:spPr>
          <a:xfrm>
            <a:off x="-8507400" y="312516"/>
            <a:ext cx="8171727" cy="861774"/>
          </a:xfrm>
          <a:prstGeom prst="rect">
            <a:avLst/>
          </a:prstGeom>
          <a:noFill/>
        </p:spPr>
        <p:txBody>
          <a:bodyPr wrap="square" rtlCol="0">
            <a:spAutoFit/>
          </a:bodyPr>
          <a:lstStyle/>
          <a:p>
            <a:r>
              <a:rPr lang="es-PE" sz="3600" dirty="0">
                <a:latin typeface="Stretch Pro" pitchFamily="50" charset="0"/>
              </a:rPr>
              <a:t>BACKLOG PRIORIZADO</a:t>
            </a:r>
          </a:p>
          <a:p>
            <a:endParaRPr lang="es-PE" dirty="0"/>
          </a:p>
        </p:txBody>
      </p:sp>
      <p:sp>
        <p:nvSpPr>
          <p:cNvPr id="129" name="CuadroTexto 128">
            <a:extLst>
              <a:ext uri="{FF2B5EF4-FFF2-40B4-BE49-F238E27FC236}">
                <a16:creationId xmlns:a16="http://schemas.microsoft.com/office/drawing/2014/main" id="{10E9AEAE-6229-4E89-8D16-D3A9845711D8}"/>
              </a:ext>
            </a:extLst>
          </p:cNvPr>
          <p:cNvSpPr txBox="1"/>
          <p:nvPr/>
        </p:nvSpPr>
        <p:spPr>
          <a:xfrm>
            <a:off x="312516" y="-1053295"/>
            <a:ext cx="8171727" cy="861774"/>
          </a:xfrm>
          <a:prstGeom prst="rect">
            <a:avLst/>
          </a:prstGeom>
          <a:noFill/>
        </p:spPr>
        <p:txBody>
          <a:bodyPr wrap="square" rtlCol="0">
            <a:spAutoFit/>
          </a:bodyPr>
          <a:lstStyle/>
          <a:p>
            <a:r>
              <a:rPr lang="es-PE" sz="3600" dirty="0">
                <a:latin typeface="Stretch Pro" pitchFamily="50" charset="0"/>
              </a:rPr>
              <a:t>BACKLOG PRIORIZADO</a:t>
            </a:r>
          </a:p>
          <a:p>
            <a:endParaRPr lang="es-PE" dirty="0"/>
          </a:p>
        </p:txBody>
      </p:sp>
      <p:pic>
        <p:nvPicPr>
          <p:cNvPr id="130" name="Imagen 129">
            <a:extLst>
              <a:ext uri="{FF2B5EF4-FFF2-40B4-BE49-F238E27FC236}">
                <a16:creationId xmlns:a16="http://schemas.microsoft.com/office/drawing/2014/main" id="{849CDE23-9A1E-434F-830D-AB06F8E0BA8B}"/>
              </a:ext>
            </a:extLst>
          </p:cNvPr>
          <p:cNvPicPr>
            <a:picLocks noChangeAspect="1"/>
          </p:cNvPicPr>
          <p:nvPr/>
        </p:nvPicPr>
        <p:blipFill>
          <a:blip r:embed="rId3"/>
          <a:stretch>
            <a:fillRect/>
          </a:stretch>
        </p:blipFill>
        <p:spPr>
          <a:xfrm>
            <a:off x="9486597" y="956065"/>
            <a:ext cx="4933918" cy="38864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573"/>
        <p:cNvGrpSpPr/>
        <p:nvPr/>
      </p:nvGrpSpPr>
      <p:grpSpPr>
        <a:xfrm>
          <a:off x="0" y="0"/>
          <a:ext cx="0" cy="0"/>
          <a:chOff x="0" y="0"/>
          <a:chExt cx="0" cy="0"/>
        </a:xfrm>
      </p:grpSpPr>
      <p:sp>
        <p:nvSpPr>
          <p:cNvPr id="97" name="CuadroTexto 96">
            <a:extLst>
              <a:ext uri="{FF2B5EF4-FFF2-40B4-BE49-F238E27FC236}">
                <a16:creationId xmlns:a16="http://schemas.microsoft.com/office/drawing/2014/main" id="{433FFE3C-0667-474E-9081-74F1E399CAD2}"/>
              </a:ext>
            </a:extLst>
          </p:cNvPr>
          <p:cNvSpPr txBox="1"/>
          <p:nvPr/>
        </p:nvSpPr>
        <p:spPr>
          <a:xfrm>
            <a:off x="-314002" y="-889366"/>
            <a:ext cx="9458001" cy="1384995"/>
          </a:xfrm>
          <a:prstGeom prst="rect">
            <a:avLst/>
          </a:prstGeom>
          <a:noFill/>
        </p:spPr>
        <p:txBody>
          <a:bodyPr wrap="square" rtlCol="0">
            <a:spAutoFit/>
          </a:bodyPr>
          <a:lstStyle/>
          <a:p>
            <a:pPr algn="ctr"/>
            <a:r>
              <a:rPr lang="es-PE" sz="3600" dirty="0">
                <a:latin typeface="Stretch Pro" pitchFamily="50" charset="0"/>
              </a:rPr>
              <a:t>HISTORIA DE USUARIO</a:t>
            </a:r>
          </a:p>
          <a:p>
            <a:pPr algn="ctr"/>
            <a:r>
              <a:rPr lang="es-PE" sz="4800" dirty="0">
                <a:latin typeface="Stretch Pro" pitchFamily="50" charset="0"/>
              </a:rPr>
              <a:t> </a:t>
            </a:r>
          </a:p>
        </p:txBody>
      </p:sp>
      <p:sp>
        <p:nvSpPr>
          <p:cNvPr id="22" name="CuadroTexto 21">
            <a:extLst>
              <a:ext uri="{FF2B5EF4-FFF2-40B4-BE49-F238E27FC236}">
                <a16:creationId xmlns:a16="http://schemas.microsoft.com/office/drawing/2014/main" id="{441C1489-9079-4540-A08B-D631A655C941}"/>
              </a:ext>
            </a:extLst>
          </p:cNvPr>
          <p:cNvSpPr txBox="1"/>
          <p:nvPr/>
        </p:nvSpPr>
        <p:spPr>
          <a:xfrm>
            <a:off x="312516" y="312516"/>
            <a:ext cx="8171727" cy="861774"/>
          </a:xfrm>
          <a:prstGeom prst="rect">
            <a:avLst/>
          </a:prstGeom>
          <a:noFill/>
        </p:spPr>
        <p:txBody>
          <a:bodyPr wrap="square" rtlCol="0">
            <a:spAutoFit/>
          </a:bodyPr>
          <a:lstStyle/>
          <a:p>
            <a:r>
              <a:rPr lang="es-PE" sz="3600" dirty="0">
                <a:latin typeface="Stretch Pro" pitchFamily="50" charset="0"/>
              </a:rPr>
              <a:t>BACKLOG PRIORIZADO</a:t>
            </a:r>
          </a:p>
          <a:p>
            <a:endParaRPr lang="es-PE" dirty="0"/>
          </a:p>
        </p:txBody>
      </p:sp>
      <p:sp>
        <p:nvSpPr>
          <p:cNvPr id="101" name="CuadroTexto 100">
            <a:extLst>
              <a:ext uri="{FF2B5EF4-FFF2-40B4-BE49-F238E27FC236}">
                <a16:creationId xmlns:a16="http://schemas.microsoft.com/office/drawing/2014/main" id="{44A37E4D-D467-4AAD-9A95-616FC731D2AF}"/>
              </a:ext>
            </a:extLst>
          </p:cNvPr>
          <p:cNvSpPr txBox="1"/>
          <p:nvPr/>
        </p:nvSpPr>
        <p:spPr>
          <a:xfrm>
            <a:off x="9213457" y="312516"/>
            <a:ext cx="9144000" cy="800219"/>
          </a:xfrm>
          <a:prstGeom prst="rect">
            <a:avLst/>
          </a:prstGeom>
          <a:noFill/>
        </p:spPr>
        <p:txBody>
          <a:bodyPr wrap="square" rtlCol="0">
            <a:spAutoFit/>
          </a:bodyPr>
          <a:lstStyle/>
          <a:p>
            <a:pPr algn="ctr"/>
            <a:r>
              <a:rPr lang="es-PE" sz="3200" dirty="0">
                <a:latin typeface="Stretch Pro" pitchFamily="50" charset="0"/>
              </a:rPr>
              <a:t>PLANIFICACION DE GANTT</a:t>
            </a:r>
          </a:p>
          <a:p>
            <a:endParaRPr lang="es-PE" dirty="0"/>
          </a:p>
        </p:txBody>
      </p:sp>
      <p:pic>
        <p:nvPicPr>
          <p:cNvPr id="102" name="Imagen 101">
            <a:extLst>
              <a:ext uri="{FF2B5EF4-FFF2-40B4-BE49-F238E27FC236}">
                <a16:creationId xmlns:a16="http://schemas.microsoft.com/office/drawing/2014/main" id="{9B3116CE-A06E-43CA-A569-7FB04FE47EF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337" y="5226150"/>
            <a:ext cx="6810195" cy="3887470"/>
          </a:xfrm>
          <a:prstGeom prst="rect">
            <a:avLst/>
          </a:prstGeom>
          <a:noFill/>
        </p:spPr>
      </p:pic>
      <p:pic>
        <p:nvPicPr>
          <p:cNvPr id="3" name="Imagen 2">
            <a:extLst>
              <a:ext uri="{FF2B5EF4-FFF2-40B4-BE49-F238E27FC236}">
                <a16:creationId xmlns:a16="http://schemas.microsoft.com/office/drawing/2014/main" id="{63188A8E-6110-4642-8158-6AF80A1814FA}"/>
              </a:ext>
            </a:extLst>
          </p:cNvPr>
          <p:cNvPicPr>
            <a:picLocks noChangeAspect="1"/>
          </p:cNvPicPr>
          <p:nvPr/>
        </p:nvPicPr>
        <p:blipFill>
          <a:blip r:embed="rId4"/>
          <a:stretch>
            <a:fillRect/>
          </a:stretch>
        </p:blipFill>
        <p:spPr>
          <a:xfrm>
            <a:off x="2278173" y="952500"/>
            <a:ext cx="3991770" cy="40426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13106F9C-7D3B-44A1-AB00-4B13C8C33CB9}"/>
              </a:ext>
            </a:extLst>
          </p:cNvPr>
          <p:cNvSpPr txBox="1"/>
          <p:nvPr/>
        </p:nvSpPr>
        <p:spPr>
          <a:xfrm>
            <a:off x="0" y="312516"/>
            <a:ext cx="9144000" cy="800219"/>
          </a:xfrm>
          <a:prstGeom prst="rect">
            <a:avLst/>
          </a:prstGeom>
          <a:noFill/>
        </p:spPr>
        <p:txBody>
          <a:bodyPr wrap="square" rtlCol="0">
            <a:spAutoFit/>
          </a:bodyPr>
          <a:lstStyle/>
          <a:p>
            <a:pPr algn="ctr"/>
            <a:r>
              <a:rPr lang="es-PE" sz="3200" dirty="0">
                <a:latin typeface="Stretch Pro" pitchFamily="50" charset="0"/>
              </a:rPr>
              <a:t>PLANIFICACION DE GANTT</a:t>
            </a:r>
          </a:p>
          <a:p>
            <a:endParaRPr lang="es-PE" dirty="0"/>
          </a:p>
        </p:txBody>
      </p:sp>
      <p:pic>
        <p:nvPicPr>
          <p:cNvPr id="7" name="Imagen 6">
            <a:extLst>
              <a:ext uri="{FF2B5EF4-FFF2-40B4-BE49-F238E27FC236}">
                <a16:creationId xmlns:a16="http://schemas.microsoft.com/office/drawing/2014/main" id="{983D46B0-AE15-4CBE-B9C7-175C27ECBF8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6337" y="943514"/>
            <a:ext cx="6810195" cy="3887470"/>
          </a:xfrm>
          <a:prstGeom prst="rect">
            <a:avLst/>
          </a:prstGeom>
          <a:noFill/>
        </p:spPr>
      </p:pic>
      <p:sp>
        <p:nvSpPr>
          <p:cNvPr id="8" name="CuadroTexto 7">
            <a:extLst>
              <a:ext uri="{FF2B5EF4-FFF2-40B4-BE49-F238E27FC236}">
                <a16:creationId xmlns:a16="http://schemas.microsoft.com/office/drawing/2014/main" id="{4892EEE9-FBDD-4198-BDCE-9DF602066BF4}"/>
              </a:ext>
            </a:extLst>
          </p:cNvPr>
          <p:cNvSpPr txBox="1"/>
          <p:nvPr/>
        </p:nvSpPr>
        <p:spPr>
          <a:xfrm>
            <a:off x="-8414803" y="312516"/>
            <a:ext cx="9144000" cy="800219"/>
          </a:xfrm>
          <a:prstGeom prst="rect">
            <a:avLst/>
          </a:prstGeom>
          <a:noFill/>
        </p:spPr>
        <p:txBody>
          <a:bodyPr wrap="square" rtlCol="0">
            <a:spAutoFit/>
          </a:bodyPr>
          <a:lstStyle/>
          <a:p>
            <a:pPr algn="ctr"/>
            <a:r>
              <a:rPr lang="es-PE" sz="3200" dirty="0">
                <a:latin typeface="Stretch Pro" pitchFamily="50" charset="0"/>
              </a:rPr>
              <a:t>TAREAS SCRUM TEAM</a:t>
            </a:r>
          </a:p>
          <a:p>
            <a:endParaRPr lang="es-PE" dirty="0"/>
          </a:p>
        </p:txBody>
      </p:sp>
    </p:spTree>
    <p:extLst>
      <p:ext uri="{BB962C8B-B14F-4D97-AF65-F5344CB8AC3E}">
        <p14:creationId xmlns:p14="http://schemas.microsoft.com/office/powerpoint/2010/main" val="2609432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E90933D-E419-4DDD-8433-2E541734ACB3}"/>
              </a:ext>
            </a:extLst>
          </p:cNvPr>
          <p:cNvSpPr txBox="1"/>
          <p:nvPr/>
        </p:nvSpPr>
        <p:spPr>
          <a:xfrm>
            <a:off x="0" y="312516"/>
            <a:ext cx="9144000" cy="800219"/>
          </a:xfrm>
          <a:prstGeom prst="rect">
            <a:avLst/>
          </a:prstGeom>
          <a:noFill/>
        </p:spPr>
        <p:txBody>
          <a:bodyPr wrap="square" rtlCol="0">
            <a:spAutoFit/>
          </a:bodyPr>
          <a:lstStyle/>
          <a:p>
            <a:pPr algn="ctr"/>
            <a:r>
              <a:rPr lang="es-PE" sz="3200" dirty="0">
                <a:latin typeface="Stretch Pro" pitchFamily="50" charset="0"/>
              </a:rPr>
              <a:t>TAREAS SCRUM TEAM</a:t>
            </a:r>
          </a:p>
          <a:p>
            <a:endParaRPr lang="es-PE" dirty="0"/>
          </a:p>
        </p:txBody>
      </p:sp>
      <p:sp>
        <p:nvSpPr>
          <p:cNvPr id="6" name="CuadroTexto 5">
            <a:extLst>
              <a:ext uri="{FF2B5EF4-FFF2-40B4-BE49-F238E27FC236}">
                <a16:creationId xmlns:a16="http://schemas.microsoft.com/office/drawing/2014/main" id="{265F1841-9AF7-4832-8F20-6F3D277D26AE}"/>
              </a:ext>
            </a:extLst>
          </p:cNvPr>
          <p:cNvSpPr txBox="1"/>
          <p:nvPr/>
        </p:nvSpPr>
        <p:spPr>
          <a:xfrm>
            <a:off x="0" y="-856525"/>
            <a:ext cx="9144000" cy="800219"/>
          </a:xfrm>
          <a:prstGeom prst="rect">
            <a:avLst/>
          </a:prstGeom>
          <a:noFill/>
        </p:spPr>
        <p:txBody>
          <a:bodyPr wrap="square" rtlCol="0">
            <a:spAutoFit/>
          </a:bodyPr>
          <a:lstStyle/>
          <a:p>
            <a:pPr algn="ctr"/>
            <a:r>
              <a:rPr lang="es-PE" sz="3200" dirty="0">
                <a:latin typeface="Stretch Pro" pitchFamily="50" charset="0"/>
              </a:rPr>
              <a:t>SCRUMBOARD</a:t>
            </a:r>
          </a:p>
          <a:p>
            <a:endParaRPr lang="es-PE" dirty="0"/>
          </a:p>
        </p:txBody>
      </p:sp>
      <p:pic>
        <p:nvPicPr>
          <p:cNvPr id="8" name="Imagen 7">
            <a:extLst>
              <a:ext uri="{FF2B5EF4-FFF2-40B4-BE49-F238E27FC236}">
                <a16:creationId xmlns:a16="http://schemas.microsoft.com/office/drawing/2014/main" id="{F5C61FDE-8DBE-409B-AA87-5736F419BB1E}"/>
              </a:ext>
            </a:extLst>
          </p:cNvPr>
          <p:cNvPicPr>
            <a:picLocks noChangeAspect="1"/>
          </p:cNvPicPr>
          <p:nvPr/>
        </p:nvPicPr>
        <p:blipFill>
          <a:blip r:embed="rId2"/>
          <a:stretch>
            <a:fillRect/>
          </a:stretch>
        </p:blipFill>
        <p:spPr>
          <a:xfrm>
            <a:off x="1802933" y="946204"/>
            <a:ext cx="5538134" cy="4027211"/>
          </a:xfrm>
          <a:prstGeom prst="rect">
            <a:avLst/>
          </a:prstGeom>
        </p:spPr>
      </p:pic>
    </p:spTree>
    <p:extLst>
      <p:ext uri="{BB962C8B-B14F-4D97-AF65-F5344CB8AC3E}">
        <p14:creationId xmlns:p14="http://schemas.microsoft.com/office/powerpoint/2010/main" val="5978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FBB4846-9015-42C8-BBFA-825ECF7D757C}"/>
              </a:ext>
            </a:extLst>
          </p:cNvPr>
          <p:cNvSpPr txBox="1"/>
          <p:nvPr/>
        </p:nvSpPr>
        <p:spPr>
          <a:xfrm>
            <a:off x="0" y="312516"/>
            <a:ext cx="9144000" cy="800219"/>
          </a:xfrm>
          <a:prstGeom prst="rect">
            <a:avLst/>
          </a:prstGeom>
          <a:noFill/>
        </p:spPr>
        <p:txBody>
          <a:bodyPr wrap="square" rtlCol="0">
            <a:spAutoFit/>
          </a:bodyPr>
          <a:lstStyle/>
          <a:p>
            <a:pPr algn="ctr"/>
            <a:r>
              <a:rPr lang="es-PE" sz="3200" dirty="0">
                <a:latin typeface="Stretch Pro" pitchFamily="50" charset="0"/>
              </a:rPr>
              <a:t>SCRUMBOARD</a:t>
            </a:r>
          </a:p>
          <a:p>
            <a:endParaRPr lang="es-PE" dirty="0"/>
          </a:p>
        </p:txBody>
      </p:sp>
      <p:pic>
        <p:nvPicPr>
          <p:cNvPr id="3" name="Imagen 2">
            <a:extLst>
              <a:ext uri="{FF2B5EF4-FFF2-40B4-BE49-F238E27FC236}">
                <a16:creationId xmlns:a16="http://schemas.microsoft.com/office/drawing/2014/main" id="{75BC3CE9-DF6D-4A89-9F44-AB6473B66A67}"/>
              </a:ext>
            </a:extLst>
          </p:cNvPr>
          <p:cNvPicPr>
            <a:picLocks noChangeAspect="1"/>
          </p:cNvPicPr>
          <p:nvPr/>
        </p:nvPicPr>
        <p:blipFill>
          <a:blip r:embed="rId2"/>
          <a:stretch>
            <a:fillRect/>
          </a:stretch>
        </p:blipFill>
        <p:spPr>
          <a:xfrm>
            <a:off x="2139894" y="1112735"/>
            <a:ext cx="4864211" cy="3862624"/>
          </a:xfrm>
          <a:prstGeom prst="rect">
            <a:avLst/>
          </a:prstGeom>
        </p:spPr>
      </p:pic>
    </p:spTree>
    <p:extLst>
      <p:ext uri="{BB962C8B-B14F-4D97-AF65-F5344CB8AC3E}">
        <p14:creationId xmlns:p14="http://schemas.microsoft.com/office/powerpoint/2010/main" val="24137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10;&#10;Descripción generada automáticamente">
            <a:extLst>
              <a:ext uri="{FF2B5EF4-FFF2-40B4-BE49-F238E27FC236}">
                <a16:creationId xmlns:a16="http://schemas.microsoft.com/office/drawing/2014/main" id="{049F40EE-E69F-4526-A41F-120D212DADC2}"/>
              </a:ext>
            </a:extLst>
          </p:cNvPr>
          <p:cNvPicPr>
            <a:picLocks noChangeAspect="1"/>
          </p:cNvPicPr>
          <p:nvPr/>
        </p:nvPicPr>
        <p:blipFill>
          <a:blip r:embed="rId2"/>
          <a:stretch>
            <a:fillRect/>
          </a:stretch>
        </p:blipFill>
        <p:spPr>
          <a:xfrm>
            <a:off x="1304692" y="1081203"/>
            <a:ext cx="6534615" cy="3675721"/>
          </a:xfrm>
          <a:prstGeom prst="rect">
            <a:avLst/>
          </a:prstGeom>
        </p:spPr>
      </p:pic>
      <p:sp>
        <p:nvSpPr>
          <p:cNvPr id="6" name="CuadroTexto 5">
            <a:extLst>
              <a:ext uri="{FF2B5EF4-FFF2-40B4-BE49-F238E27FC236}">
                <a16:creationId xmlns:a16="http://schemas.microsoft.com/office/drawing/2014/main" id="{96D81C4A-887B-4DE2-80A4-4431C847BC74}"/>
              </a:ext>
            </a:extLst>
          </p:cNvPr>
          <p:cNvSpPr txBox="1"/>
          <p:nvPr/>
        </p:nvSpPr>
        <p:spPr>
          <a:xfrm>
            <a:off x="0" y="312516"/>
            <a:ext cx="9144000" cy="615553"/>
          </a:xfrm>
          <a:prstGeom prst="rect">
            <a:avLst/>
          </a:prstGeom>
          <a:noFill/>
        </p:spPr>
        <p:txBody>
          <a:bodyPr wrap="square" rtlCol="0">
            <a:spAutoFit/>
          </a:bodyPr>
          <a:lstStyle/>
          <a:p>
            <a:r>
              <a:rPr lang="es-PE" sz="2000" dirty="0" err="1">
                <a:latin typeface="Stretch Pro" pitchFamily="50" charset="0"/>
              </a:rPr>
              <a:t>Menu</a:t>
            </a:r>
            <a:r>
              <a:rPr lang="es-PE" sz="2000" dirty="0">
                <a:latin typeface="Stretch Pro" pitchFamily="50" charset="0"/>
              </a:rPr>
              <a:t> Principal:</a:t>
            </a:r>
          </a:p>
          <a:p>
            <a:endParaRPr lang="es-PE" dirty="0"/>
          </a:p>
        </p:txBody>
      </p:sp>
    </p:spTree>
    <p:extLst>
      <p:ext uri="{BB962C8B-B14F-4D97-AF65-F5344CB8AC3E}">
        <p14:creationId xmlns:p14="http://schemas.microsoft.com/office/powerpoint/2010/main" val="1541836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antalla de celular con mensaje publicado&#10;&#10;Descripción generada automáticamente">
            <a:extLst>
              <a:ext uri="{FF2B5EF4-FFF2-40B4-BE49-F238E27FC236}">
                <a16:creationId xmlns:a16="http://schemas.microsoft.com/office/drawing/2014/main" id="{1C6841A9-F91F-4263-BABE-60C3FB7AA53B}"/>
              </a:ext>
            </a:extLst>
          </p:cNvPr>
          <p:cNvPicPr>
            <a:picLocks noChangeAspect="1"/>
          </p:cNvPicPr>
          <p:nvPr/>
        </p:nvPicPr>
        <p:blipFill>
          <a:blip r:embed="rId2"/>
          <a:stretch>
            <a:fillRect/>
          </a:stretch>
        </p:blipFill>
        <p:spPr>
          <a:xfrm>
            <a:off x="1129990" y="899530"/>
            <a:ext cx="6884020" cy="3872261"/>
          </a:xfrm>
          <a:prstGeom prst="rect">
            <a:avLst/>
          </a:prstGeom>
        </p:spPr>
      </p:pic>
      <p:sp>
        <p:nvSpPr>
          <p:cNvPr id="5" name="CuadroTexto 4">
            <a:extLst>
              <a:ext uri="{FF2B5EF4-FFF2-40B4-BE49-F238E27FC236}">
                <a16:creationId xmlns:a16="http://schemas.microsoft.com/office/drawing/2014/main" id="{14F22B7B-454B-4C68-87E3-6EA247DD2A19}"/>
              </a:ext>
            </a:extLst>
          </p:cNvPr>
          <p:cNvSpPr txBox="1"/>
          <p:nvPr/>
        </p:nvSpPr>
        <p:spPr>
          <a:xfrm>
            <a:off x="0" y="312516"/>
            <a:ext cx="9144000" cy="615553"/>
          </a:xfrm>
          <a:prstGeom prst="rect">
            <a:avLst/>
          </a:prstGeom>
          <a:noFill/>
        </p:spPr>
        <p:txBody>
          <a:bodyPr wrap="square" rtlCol="0">
            <a:spAutoFit/>
          </a:bodyPr>
          <a:lstStyle/>
          <a:p>
            <a:r>
              <a:rPr lang="es-PE" sz="2000" dirty="0">
                <a:latin typeface="Stretch Pro" pitchFamily="50" charset="0"/>
              </a:rPr>
              <a:t>Productos</a:t>
            </a:r>
          </a:p>
          <a:p>
            <a:endParaRPr lang="es-PE" dirty="0"/>
          </a:p>
        </p:txBody>
      </p:sp>
    </p:spTree>
    <p:extLst>
      <p:ext uri="{BB962C8B-B14F-4D97-AF65-F5344CB8AC3E}">
        <p14:creationId xmlns:p14="http://schemas.microsoft.com/office/powerpoint/2010/main" val="3460024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abla&#10;&#10;Descripción generada automáticamente con confianza media">
            <a:extLst>
              <a:ext uri="{FF2B5EF4-FFF2-40B4-BE49-F238E27FC236}">
                <a16:creationId xmlns:a16="http://schemas.microsoft.com/office/drawing/2014/main" id="{F3A99978-7F6D-4DBC-A4CD-4D059EF92CB9}"/>
              </a:ext>
            </a:extLst>
          </p:cNvPr>
          <p:cNvPicPr>
            <a:picLocks noChangeAspect="1"/>
          </p:cNvPicPr>
          <p:nvPr/>
        </p:nvPicPr>
        <p:blipFill>
          <a:blip r:embed="rId2"/>
          <a:stretch>
            <a:fillRect/>
          </a:stretch>
        </p:blipFill>
        <p:spPr>
          <a:xfrm>
            <a:off x="1533086" y="1076330"/>
            <a:ext cx="6077828" cy="3418778"/>
          </a:xfrm>
          <a:prstGeom prst="rect">
            <a:avLst/>
          </a:prstGeom>
        </p:spPr>
      </p:pic>
      <p:sp>
        <p:nvSpPr>
          <p:cNvPr id="5" name="CuadroTexto 4">
            <a:extLst>
              <a:ext uri="{FF2B5EF4-FFF2-40B4-BE49-F238E27FC236}">
                <a16:creationId xmlns:a16="http://schemas.microsoft.com/office/drawing/2014/main" id="{B3CEC884-E67A-49DA-AACD-28BF0FB6311D}"/>
              </a:ext>
            </a:extLst>
          </p:cNvPr>
          <p:cNvSpPr txBox="1"/>
          <p:nvPr/>
        </p:nvSpPr>
        <p:spPr>
          <a:xfrm>
            <a:off x="0" y="312516"/>
            <a:ext cx="9144000" cy="615553"/>
          </a:xfrm>
          <a:prstGeom prst="rect">
            <a:avLst/>
          </a:prstGeom>
          <a:noFill/>
        </p:spPr>
        <p:txBody>
          <a:bodyPr wrap="square" rtlCol="0">
            <a:spAutoFit/>
          </a:bodyPr>
          <a:lstStyle/>
          <a:p>
            <a:r>
              <a:rPr lang="es-PE" sz="2000" dirty="0">
                <a:latin typeface="Stretch Pro" pitchFamily="50" charset="0"/>
              </a:rPr>
              <a:t>Nosotros:</a:t>
            </a:r>
          </a:p>
          <a:p>
            <a:endParaRPr lang="es-PE" dirty="0"/>
          </a:p>
        </p:txBody>
      </p:sp>
    </p:spTree>
    <p:extLst>
      <p:ext uri="{BB962C8B-B14F-4D97-AF65-F5344CB8AC3E}">
        <p14:creationId xmlns:p14="http://schemas.microsoft.com/office/powerpoint/2010/main" val="134254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27E1C01B-957E-480F-97B3-937B63B03716}"/>
              </a:ext>
            </a:extLst>
          </p:cNvPr>
          <p:cNvPicPr>
            <a:picLocks noChangeAspect="1"/>
          </p:cNvPicPr>
          <p:nvPr/>
        </p:nvPicPr>
        <p:blipFill>
          <a:blip r:embed="rId2"/>
          <a:stretch>
            <a:fillRect/>
          </a:stretch>
        </p:blipFill>
        <p:spPr>
          <a:xfrm>
            <a:off x="152401" y="1220700"/>
            <a:ext cx="3543299" cy="3166948"/>
          </a:xfrm>
          <a:prstGeom prst="rect">
            <a:avLst/>
          </a:prstGeom>
        </p:spPr>
      </p:pic>
      <p:sp>
        <p:nvSpPr>
          <p:cNvPr id="14" name="Google Shape;327;p26">
            <a:extLst>
              <a:ext uri="{FF2B5EF4-FFF2-40B4-BE49-F238E27FC236}">
                <a16:creationId xmlns:a16="http://schemas.microsoft.com/office/drawing/2014/main" id="{0A0FB233-1D72-4422-81D7-42ACF9BC699C}"/>
              </a:ext>
            </a:extLst>
          </p:cNvPr>
          <p:cNvSpPr txBox="1">
            <a:spLocks/>
          </p:cNvSpPr>
          <p:nvPr/>
        </p:nvSpPr>
        <p:spPr>
          <a:xfrm>
            <a:off x="234322" y="-900660"/>
            <a:ext cx="3806400" cy="244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Oswald SemiBold"/>
              <a:buNone/>
              <a:defRPr sz="7200" b="0" i="0" u="none" strike="noStrike" cap="none">
                <a:solidFill>
                  <a:schemeClr val="lt1"/>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pPr algn="ctr"/>
            <a:r>
              <a:rPr lang="es-PE" dirty="0">
                <a:latin typeface="Calling Heart" panose="02000500000000000000" pitchFamily="2" charset="0"/>
              </a:rPr>
              <a:t>Integrantes</a:t>
            </a:r>
          </a:p>
        </p:txBody>
      </p:sp>
      <p:grpSp>
        <p:nvGrpSpPr>
          <p:cNvPr id="5" name="Google Shape;7576;p59">
            <a:extLst>
              <a:ext uri="{FF2B5EF4-FFF2-40B4-BE49-F238E27FC236}">
                <a16:creationId xmlns:a16="http://schemas.microsoft.com/office/drawing/2014/main" id="{03D80FA2-B18B-4045-BAC6-8DA9BA772151}"/>
              </a:ext>
            </a:extLst>
          </p:cNvPr>
          <p:cNvGrpSpPr/>
          <p:nvPr/>
        </p:nvGrpSpPr>
        <p:grpSpPr>
          <a:xfrm>
            <a:off x="7386316" y="988276"/>
            <a:ext cx="3466636" cy="3166948"/>
            <a:chOff x="4194707" y="2104422"/>
            <a:chExt cx="709799" cy="637383"/>
          </a:xfrm>
        </p:grpSpPr>
        <p:grpSp>
          <p:nvGrpSpPr>
            <p:cNvPr id="6" name="Google Shape;7577;p59">
              <a:extLst>
                <a:ext uri="{FF2B5EF4-FFF2-40B4-BE49-F238E27FC236}">
                  <a16:creationId xmlns:a16="http://schemas.microsoft.com/office/drawing/2014/main" id="{9E9D4E14-DB2A-4F0D-AF44-83018E16F709}"/>
                </a:ext>
              </a:extLst>
            </p:cNvPr>
            <p:cNvGrpSpPr/>
            <p:nvPr/>
          </p:nvGrpSpPr>
          <p:grpSpPr>
            <a:xfrm>
              <a:off x="4194707" y="2430067"/>
              <a:ext cx="352934" cy="311738"/>
              <a:chOff x="4194707" y="2430067"/>
              <a:chExt cx="352934" cy="311738"/>
            </a:xfrm>
          </p:grpSpPr>
          <p:sp>
            <p:nvSpPr>
              <p:cNvPr id="19" name="Google Shape;7578;p59">
                <a:extLst>
                  <a:ext uri="{FF2B5EF4-FFF2-40B4-BE49-F238E27FC236}">
                    <a16:creationId xmlns:a16="http://schemas.microsoft.com/office/drawing/2014/main" id="{38E1E704-9FD0-4345-B98C-E6C7A54ABFCF}"/>
                  </a:ext>
                </a:extLst>
              </p:cNvPr>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79;p59">
                <a:extLst>
                  <a:ext uri="{FF2B5EF4-FFF2-40B4-BE49-F238E27FC236}">
                    <a16:creationId xmlns:a16="http://schemas.microsoft.com/office/drawing/2014/main" id="{7537A6B5-19E8-4156-BB7F-F3319B9DA41B}"/>
                  </a:ext>
                </a:extLst>
              </p:cNvPr>
              <p:cNvSpPr/>
              <p:nvPr/>
            </p:nvSpPr>
            <p:spPr>
              <a:xfrm>
                <a:off x="4194707" y="2558309"/>
                <a:ext cx="127816"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580;p59">
              <a:extLst>
                <a:ext uri="{FF2B5EF4-FFF2-40B4-BE49-F238E27FC236}">
                  <a16:creationId xmlns:a16="http://schemas.microsoft.com/office/drawing/2014/main" id="{B8E3770D-3BC1-40B3-AE76-BEEF8DFA42C7}"/>
                </a:ext>
              </a:extLst>
            </p:cNvPr>
            <p:cNvGrpSpPr/>
            <p:nvPr/>
          </p:nvGrpSpPr>
          <p:grpSpPr>
            <a:xfrm>
              <a:off x="4561586" y="2430067"/>
              <a:ext cx="342920" cy="311738"/>
              <a:chOff x="4561586" y="2430067"/>
              <a:chExt cx="342920" cy="311738"/>
            </a:xfrm>
          </p:grpSpPr>
          <p:sp>
            <p:nvSpPr>
              <p:cNvPr id="16" name="Google Shape;7581;p59">
                <a:extLst>
                  <a:ext uri="{FF2B5EF4-FFF2-40B4-BE49-F238E27FC236}">
                    <a16:creationId xmlns:a16="http://schemas.microsoft.com/office/drawing/2014/main" id="{8798244D-B60B-47FF-B290-A787B588B83F}"/>
                  </a:ext>
                </a:extLst>
              </p:cNvPr>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82;p59">
                <a:extLst>
                  <a:ext uri="{FF2B5EF4-FFF2-40B4-BE49-F238E27FC236}">
                    <a16:creationId xmlns:a16="http://schemas.microsoft.com/office/drawing/2014/main" id="{8FC96513-2BBD-4E5E-B226-DFB2D0BF43BC}"/>
                  </a:ext>
                </a:extLst>
              </p:cNvPr>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583;p59">
              <a:extLst>
                <a:ext uri="{FF2B5EF4-FFF2-40B4-BE49-F238E27FC236}">
                  <a16:creationId xmlns:a16="http://schemas.microsoft.com/office/drawing/2014/main" id="{BAE315FC-480A-4EC4-AFA9-B89A4080CD46}"/>
                </a:ext>
              </a:extLst>
            </p:cNvPr>
            <p:cNvGrpSpPr/>
            <p:nvPr/>
          </p:nvGrpSpPr>
          <p:grpSpPr>
            <a:xfrm>
              <a:off x="4561586" y="2104422"/>
              <a:ext cx="342920" cy="311738"/>
              <a:chOff x="4561586" y="2104422"/>
              <a:chExt cx="342920" cy="311738"/>
            </a:xfrm>
          </p:grpSpPr>
          <p:sp>
            <p:nvSpPr>
              <p:cNvPr id="13" name="Google Shape;7584;p59">
                <a:extLst>
                  <a:ext uri="{FF2B5EF4-FFF2-40B4-BE49-F238E27FC236}">
                    <a16:creationId xmlns:a16="http://schemas.microsoft.com/office/drawing/2014/main" id="{E535BAB4-2092-43D8-A1D3-F52A3F9E8897}"/>
                  </a:ext>
                </a:extLst>
              </p:cNvPr>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85;p59">
                <a:extLst>
                  <a:ext uri="{FF2B5EF4-FFF2-40B4-BE49-F238E27FC236}">
                    <a16:creationId xmlns:a16="http://schemas.microsoft.com/office/drawing/2014/main" id="{7BDE633C-3482-4627-A2E4-6BE5AC2CC064}"/>
                  </a:ext>
                </a:extLst>
              </p:cNvPr>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7586;p59">
              <a:extLst>
                <a:ext uri="{FF2B5EF4-FFF2-40B4-BE49-F238E27FC236}">
                  <a16:creationId xmlns:a16="http://schemas.microsoft.com/office/drawing/2014/main" id="{84D0DE5D-E4C7-4E6A-AC4E-7DC2BD32071E}"/>
                </a:ext>
              </a:extLst>
            </p:cNvPr>
            <p:cNvGrpSpPr/>
            <p:nvPr/>
          </p:nvGrpSpPr>
          <p:grpSpPr>
            <a:xfrm>
              <a:off x="4204684" y="2104422"/>
              <a:ext cx="342957" cy="311664"/>
              <a:chOff x="4204684" y="2104422"/>
              <a:chExt cx="342957" cy="311664"/>
            </a:xfrm>
          </p:grpSpPr>
          <p:sp>
            <p:nvSpPr>
              <p:cNvPr id="10" name="Google Shape;7587;p59">
                <a:extLst>
                  <a:ext uri="{FF2B5EF4-FFF2-40B4-BE49-F238E27FC236}">
                    <a16:creationId xmlns:a16="http://schemas.microsoft.com/office/drawing/2014/main" id="{A2890B62-FB46-456C-873D-75A99618BD1D}"/>
                  </a:ext>
                </a:extLst>
              </p:cNvPr>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88;p59">
                <a:extLst>
                  <a:ext uri="{FF2B5EF4-FFF2-40B4-BE49-F238E27FC236}">
                    <a16:creationId xmlns:a16="http://schemas.microsoft.com/office/drawing/2014/main" id="{2ADDBAB6-8400-4E8C-9D63-3E8B964FE373}"/>
                  </a:ext>
                </a:extLst>
              </p:cNvPr>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CuadroTexto 2">
            <a:extLst>
              <a:ext uri="{FF2B5EF4-FFF2-40B4-BE49-F238E27FC236}">
                <a16:creationId xmlns:a16="http://schemas.microsoft.com/office/drawing/2014/main" id="{50CF13EE-F254-42E3-87B2-BB283A1AADF1}"/>
              </a:ext>
            </a:extLst>
          </p:cNvPr>
          <p:cNvSpPr txBox="1"/>
          <p:nvPr/>
        </p:nvSpPr>
        <p:spPr>
          <a:xfrm>
            <a:off x="4272280" y="1376420"/>
            <a:ext cx="3010393" cy="461665"/>
          </a:xfrm>
          <a:prstGeom prst="rect">
            <a:avLst/>
          </a:prstGeom>
          <a:noFill/>
        </p:spPr>
        <p:txBody>
          <a:bodyPr wrap="square" rtlCol="0">
            <a:spAutoFit/>
          </a:bodyPr>
          <a:lstStyle/>
          <a:p>
            <a:pPr algn="r"/>
            <a:r>
              <a:rPr lang="es-PE" sz="1200" dirty="0">
                <a:latin typeface="Stretch Pro" pitchFamily="50" charset="0"/>
              </a:rPr>
              <a:t>Carlos Alberto Alarcon Quijayte – N00251907</a:t>
            </a:r>
          </a:p>
        </p:txBody>
      </p:sp>
      <p:sp>
        <p:nvSpPr>
          <p:cNvPr id="21" name="CuadroTexto 20">
            <a:extLst>
              <a:ext uri="{FF2B5EF4-FFF2-40B4-BE49-F238E27FC236}">
                <a16:creationId xmlns:a16="http://schemas.microsoft.com/office/drawing/2014/main" id="{ADB7D307-2D05-4BDB-BF93-073C8BAAC708}"/>
              </a:ext>
            </a:extLst>
          </p:cNvPr>
          <p:cNvSpPr txBox="1"/>
          <p:nvPr/>
        </p:nvSpPr>
        <p:spPr>
          <a:xfrm>
            <a:off x="4272279" y="3243492"/>
            <a:ext cx="3010393" cy="461665"/>
          </a:xfrm>
          <a:prstGeom prst="rect">
            <a:avLst/>
          </a:prstGeom>
          <a:noFill/>
        </p:spPr>
        <p:txBody>
          <a:bodyPr wrap="square" rtlCol="0">
            <a:spAutoFit/>
          </a:bodyPr>
          <a:lstStyle/>
          <a:p>
            <a:pPr algn="r"/>
            <a:r>
              <a:rPr lang="es-PE" sz="1200" dirty="0">
                <a:latin typeface="Stretch Pro" pitchFamily="50" charset="0"/>
              </a:rPr>
              <a:t>Robin Ivan Quezada Minguillo – N00256273</a:t>
            </a:r>
          </a:p>
        </p:txBody>
      </p:sp>
    </p:spTree>
    <p:extLst>
      <p:ext uri="{BB962C8B-B14F-4D97-AF65-F5344CB8AC3E}">
        <p14:creationId xmlns:p14="http://schemas.microsoft.com/office/powerpoint/2010/main" val="130160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Aplicación, Tabla&#10;&#10;Descripción generada automáticamente">
            <a:extLst>
              <a:ext uri="{FF2B5EF4-FFF2-40B4-BE49-F238E27FC236}">
                <a16:creationId xmlns:a16="http://schemas.microsoft.com/office/drawing/2014/main" id="{3B629D7F-6E8C-4B19-866A-160A96C2A3E0}"/>
              </a:ext>
            </a:extLst>
          </p:cNvPr>
          <p:cNvPicPr>
            <a:picLocks noChangeAspect="1"/>
          </p:cNvPicPr>
          <p:nvPr/>
        </p:nvPicPr>
        <p:blipFill>
          <a:blip r:embed="rId2"/>
          <a:stretch>
            <a:fillRect/>
          </a:stretch>
        </p:blipFill>
        <p:spPr>
          <a:xfrm>
            <a:off x="1353014" y="1128130"/>
            <a:ext cx="6437971" cy="3621359"/>
          </a:xfrm>
          <a:prstGeom prst="rect">
            <a:avLst/>
          </a:prstGeom>
        </p:spPr>
      </p:pic>
      <p:sp>
        <p:nvSpPr>
          <p:cNvPr id="5" name="CuadroTexto 4">
            <a:extLst>
              <a:ext uri="{FF2B5EF4-FFF2-40B4-BE49-F238E27FC236}">
                <a16:creationId xmlns:a16="http://schemas.microsoft.com/office/drawing/2014/main" id="{0079FCCB-468F-4CE9-AE96-93C7C0E22C2F}"/>
              </a:ext>
            </a:extLst>
          </p:cNvPr>
          <p:cNvSpPr txBox="1"/>
          <p:nvPr/>
        </p:nvSpPr>
        <p:spPr>
          <a:xfrm>
            <a:off x="0" y="312516"/>
            <a:ext cx="9144000" cy="615553"/>
          </a:xfrm>
          <a:prstGeom prst="rect">
            <a:avLst/>
          </a:prstGeom>
          <a:noFill/>
        </p:spPr>
        <p:txBody>
          <a:bodyPr wrap="square" rtlCol="0">
            <a:spAutoFit/>
          </a:bodyPr>
          <a:lstStyle/>
          <a:p>
            <a:r>
              <a:rPr lang="es-PE" sz="2000" dirty="0" err="1">
                <a:latin typeface="Stretch Pro" pitchFamily="50" charset="0"/>
              </a:rPr>
              <a:t>Contactanos</a:t>
            </a:r>
            <a:r>
              <a:rPr lang="es-PE" sz="2000" dirty="0">
                <a:latin typeface="Stretch Pro" pitchFamily="50" charset="0"/>
              </a:rPr>
              <a:t>:</a:t>
            </a:r>
          </a:p>
          <a:p>
            <a:endParaRPr lang="es-PE" dirty="0"/>
          </a:p>
        </p:txBody>
      </p:sp>
    </p:spTree>
    <p:extLst>
      <p:ext uri="{BB962C8B-B14F-4D97-AF65-F5344CB8AC3E}">
        <p14:creationId xmlns:p14="http://schemas.microsoft.com/office/powerpoint/2010/main" val="3692739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10;&#10;Descripción generada automáticamente">
            <a:extLst>
              <a:ext uri="{FF2B5EF4-FFF2-40B4-BE49-F238E27FC236}">
                <a16:creationId xmlns:a16="http://schemas.microsoft.com/office/drawing/2014/main" id="{E11F03A6-126C-4DA1-B314-C43C1A95826C}"/>
              </a:ext>
            </a:extLst>
          </p:cNvPr>
          <p:cNvPicPr>
            <a:picLocks noChangeAspect="1"/>
          </p:cNvPicPr>
          <p:nvPr/>
        </p:nvPicPr>
        <p:blipFill>
          <a:blip r:embed="rId2"/>
          <a:stretch>
            <a:fillRect/>
          </a:stretch>
        </p:blipFill>
        <p:spPr>
          <a:xfrm>
            <a:off x="1480221" y="1256370"/>
            <a:ext cx="6183557" cy="3478251"/>
          </a:xfrm>
          <a:prstGeom prst="rect">
            <a:avLst/>
          </a:prstGeom>
        </p:spPr>
      </p:pic>
      <p:sp>
        <p:nvSpPr>
          <p:cNvPr id="5" name="CuadroTexto 4">
            <a:extLst>
              <a:ext uri="{FF2B5EF4-FFF2-40B4-BE49-F238E27FC236}">
                <a16:creationId xmlns:a16="http://schemas.microsoft.com/office/drawing/2014/main" id="{E72615EF-EE3F-4C5D-9300-7C82DADBDAA8}"/>
              </a:ext>
            </a:extLst>
          </p:cNvPr>
          <p:cNvSpPr txBox="1"/>
          <p:nvPr/>
        </p:nvSpPr>
        <p:spPr>
          <a:xfrm>
            <a:off x="0" y="312516"/>
            <a:ext cx="9144000" cy="615553"/>
          </a:xfrm>
          <a:prstGeom prst="rect">
            <a:avLst/>
          </a:prstGeom>
          <a:noFill/>
        </p:spPr>
        <p:txBody>
          <a:bodyPr wrap="square" rtlCol="0">
            <a:spAutoFit/>
          </a:bodyPr>
          <a:lstStyle/>
          <a:p>
            <a:r>
              <a:rPr lang="es-PE" sz="2000" dirty="0">
                <a:latin typeface="Stretch Pro" pitchFamily="50" charset="0"/>
              </a:rPr>
              <a:t>Zona de reparto:</a:t>
            </a:r>
          </a:p>
          <a:p>
            <a:endParaRPr lang="es-PE" dirty="0"/>
          </a:p>
        </p:txBody>
      </p:sp>
    </p:spTree>
    <p:extLst>
      <p:ext uri="{BB962C8B-B14F-4D97-AF65-F5344CB8AC3E}">
        <p14:creationId xmlns:p14="http://schemas.microsoft.com/office/powerpoint/2010/main" val="46358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74D24F3B-5E10-46FA-91E8-B3CC81A93604}"/>
              </a:ext>
            </a:extLst>
          </p:cNvPr>
          <p:cNvPicPr>
            <a:picLocks noChangeAspect="1"/>
          </p:cNvPicPr>
          <p:nvPr/>
        </p:nvPicPr>
        <p:blipFill>
          <a:blip r:embed="rId2"/>
          <a:stretch>
            <a:fillRect/>
          </a:stretch>
        </p:blipFill>
        <p:spPr>
          <a:xfrm>
            <a:off x="1442224" y="1116980"/>
            <a:ext cx="6259551" cy="3520997"/>
          </a:xfrm>
          <a:prstGeom prst="rect">
            <a:avLst/>
          </a:prstGeom>
        </p:spPr>
      </p:pic>
      <p:sp>
        <p:nvSpPr>
          <p:cNvPr id="5" name="CuadroTexto 4">
            <a:extLst>
              <a:ext uri="{FF2B5EF4-FFF2-40B4-BE49-F238E27FC236}">
                <a16:creationId xmlns:a16="http://schemas.microsoft.com/office/drawing/2014/main" id="{008F85C2-FB23-4CB8-881C-7C2DB23886E3}"/>
              </a:ext>
            </a:extLst>
          </p:cNvPr>
          <p:cNvSpPr txBox="1"/>
          <p:nvPr/>
        </p:nvSpPr>
        <p:spPr>
          <a:xfrm>
            <a:off x="0" y="312516"/>
            <a:ext cx="9144000" cy="615553"/>
          </a:xfrm>
          <a:prstGeom prst="rect">
            <a:avLst/>
          </a:prstGeom>
          <a:noFill/>
        </p:spPr>
        <p:txBody>
          <a:bodyPr wrap="square" rtlCol="0">
            <a:spAutoFit/>
          </a:bodyPr>
          <a:lstStyle/>
          <a:p>
            <a:r>
              <a:rPr lang="es-PE" sz="2000" dirty="0" err="1">
                <a:latin typeface="Stretch Pro" pitchFamily="50" charset="0"/>
              </a:rPr>
              <a:t>Login</a:t>
            </a:r>
            <a:r>
              <a:rPr lang="es-PE" sz="2000" dirty="0">
                <a:latin typeface="Stretch Pro" pitchFamily="50" charset="0"/>
              </a:rPr>
              <a:t>:</a:t>
            </a:r>
          </a:p>
          <a:p>
            <a:endParaRPr lang="es-PE" dirty="0"/>
          </a:p>
        </p:txBody>
      </p:sp>
    </p:spTree>
    <p:extLst>
      <p:ext uri="{BB962C8B-B14F-4D97-AF65-F5344CB8AC3E}">
        <p14:creationId xmlns:p14="http://schemas.microsoft.com/office/powerpoint/2010/main" val="1212338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10;&#10;Descripción generada automáticamente">
            <a:extLst>
              <a:ext uri="{FF2B5EF4-FFF2-40B4-BE49-F238E27FC236}">
                <a16:creationId xmlns:a16="http://schemas.microsoft.com/office/drawing/2014/main" id="{C7B570CE-C41B-4BEC-A001-C84293BB870D}"/>
              </a:ext>
            </a:extLst>
          </p:cNvPr>
          <p:cNvPicPr>
            <a:picLocks noChangeAspect="1"/>
          </p:cNvPicPr>
          <p:nvPr/>
        </p:nvPicPr>
        <p:blipFill>
          <a:blip r:embed="rId2"/>
          <a:stretch>
            <a:fillRect/>
          </a:stretch>
        </p:blipFill>
        <p:spPr>
          <a:xfrm>
            <a:off x="1388347" y="1105295"/>
            <a:ext cx="6367305" cy="3581610"/>
          </a:xfrm>
          <a:prstGeom prst="rect">
            <a:avLst/>
          </a:prstGeom>
        </p:spPr>
      </p:pic>
      <p:sp>
        <p:nvSpPr>
          <p:cNvPr id="5" name="CuadroTexto 4">
            <a:extLst>
              <a:ext uri="{FF2B5EF4-FFF2-40B4-BE49-F238E27FC236}">
                <a16:creationId xmlns:a16="http://schemas.microsoft.com/office/drawing/2014/main" id="{253DD187-A8D0-44EC-A410-6BFA2B7F3341}"/>
              </a:ext>
            </a:extLst>
          </p:cNvPr>
          <p:cNvSpPr txBox="1"/>
          <p:nvPr/>
        </p:nvSpPr>
        <p:spPr>
          <a:xfrm>
            <a:off x="0" y="312516"/>
            <a:ext cx="9144000" cy="615553"/>
          </a:xfrm>
          <a:prstGeom prst="rect">
            <a:avLst/>
          </a:prstGeom>
          <a:noFill/>
        </p:spPr>
        <p:txBody>
          <a:bodyPr wrap="square" rtlCol="0">
            <a:spAutoFit/>
          </a:bodyPr>
          <a:lstStyle/>
          <a:p>
            <a:r>
              <a:rPr lang="es-PE" sz="2000" dirty="0">
                <a:latin typeface="Stretch Pro" pitchFamily="50" charset="0"/>
              </a:rPr>
              <a:t>Inicia sesión:</a:t>
            </a:r>
          </a:p>
          <a:p>
            <a:endParaRPr lang="es-PE" dirty="0"/>
          </a:p>
        </p:txBody>
      </p:sp>
    </p:spTree>
    <p:extLst>
      <p:ext uri="{BB962C8B-B14F-4D97-AF65-F5344CB8AC3E}">
        <p14:creationId xmlns:p14="http://schemas.microsoft.com/office/powerpoint/2010/main" val="3682735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10;&#10;Descripción generada automáticamente con confianza media">
            <a:extLst>
              <a:ext uri="{FF2B5EF4-FFF2-40B4-BE49-F238E27FC236}">
                <a16:creationId xmlns:a16="http://schemas.microsoft.com/office/drawing/2014/main" id="{51D7EB1F-3F62-4F4B-B31E-C2799A020E0A}"/>
              </a:ext>
            </a:extLst>
          </p:cNvPr>
          <p:cNvPicPr>
            <a:picLocks noChangeAspect="1"/>
          </p:cNvPicPr>
          <p:nvPr/>
        </p:nvPicPr>
        <p:blipFill>
          <a:blip r:embed="rId2"/>
          <a:stretch>
            <a:fillRect/>
          </a:stretch>
        </p:blipFill>
        <p:spPr>
          <a:xfrm>
            <a:off x="1434790" y="1158106"/>
            <a:ext cx="6274420" cy="3529361"/>
          </a:xfrm>
          <a:prstGeom prst="rect">
            <a:avLst/>
          </a:prstGeom>
        </p:spPr>
      </p:pic>
      <p:sp>
        <p:nvSpPr>
          <p:cNvPr id="5" name="CuadroTexto 4">
            <a:extLst>
              <a:ext uri="{FF2B5EF4-FFF2-40B4-BE49-F238E27FC236}">
                <a16:creationId xmlns:a16="http://schemas.microsoft.com/office/drawing/2014/main" id="{FA7F3865-1499-4A09-85DA-45CCBF6A4766}"/>
              </a:ext>
            </a:extLst>
          </p:cNvPr>
          <p:cNvSpPr txBox="1"/>
          <p:nvPr/>
        </p:nvSpPr>
        <p:spPr>
          <a:xfrm>
            <a:off x="0" y="312516"/>
            <a:ext cx="9144000" cy="615553"/>
          </a:xfrm>
          <a:prstGeom prst="rect">
            <a:avLst/>
          </a:prstGeom>
          <a:noFill/>
        </p:spPr>
        <p:txBody>
          <a:bodyPr wrap="square" rtlCol="0">
            <a:spAutoFit/>
          </a:bodyPr>
          <a:lstStyle/>
          <a:p>
            <a:r>
              <a:rPr lang="es-PE" sz="2000" dirty="0">
                <a:latin typeface="Stretch Pro" pitchFamily="50" charset="0"/>
              </a:rPr>
              <a:t>Regístrate:</a:t>
            </a:r>
          </a:p>
          <a:p>
            <a:endParaRPr lang="es-PE" dirty="0"/>
          </a:p>
        </p:txBody>
      </p:sp>
    </p:spTree>
    <p:extLst>
      <p:ext uri="{BB962C8B-B14F-4D97-AF65-F5344CB8AC3E}">
        <p14:creationId xmlns:p14="http://schemas.microsoft.com/office/powerpoint/2010/main" val="2308057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2AF8D0E8-6D5F-4962-8947-F954268BA24C}"/>
              </a:ext>
            </a:extLst>
          </p:cNvPr>
          <p:cNvPicPr>
            <a:picLocks noChangeAspect="1"/>
          </p:cNvPicPr>
          <p:nvPr/>
        </p:nvPicPr>
        <p:blipFill>
          <a:blip r:embed="rId2"/>
          <a:stretch>
            <a:fillRect/>
          </a:stretch>
        </p:blipFill>
        <p:spPr>
          <a:xfrm>
            <a:off x="1031720" y="1131617"/>
            <a:ext cx="7080559" cy="3540280"/>
          </a:xfrm>
          <a:prstGeom prst="rect">
            <a:avLst/>
          </a:prstGeom>
        </p:spPr>
      </p:pic>
      <p:sp>
        <p:nvSpPr>
          <p:cNvPr id="5" name="CuadroTexto 4">
            <a:extLst>
              <a:ext uri="{FF2B5EF4-FFF2-40B4-BE49-F238E27FC236}">
                <a16:creationId xmlns:a16="http://schemas.microsoft.com/office/drawing/2014/main" id="{8D0BECC8-DB03-43C8-A749-156E8F9D6F99}"/>
              </a:ext>
            </a:extLst>
          </p:cNvPr>
          <p:cNvSpPr txBox="1"/>
          <p:nvPr/>
        </p:nvSpPr>
        <p:spPr>
          <a:xfrm>
            <a:off x="0" y="312516"/>
            <a:ext cx="9144000" cy="615553"/>
          </a:xfrm>
          <a:prstGeom prst="rect">
            <a:avLst/>
          </a:prstGeom>
          <a:noFill/>
        </p:spPr>
        <p:txBody>
          <a:bodyPr wrap="square" rtlCol="0">
            <a:spAutoFit/>
          </a:bodyPr>
          <a:lstStyle/>
          <a:p>
            <a:r>
              <a:rPr lang="es-PE" sz="2000" dirty="0" err="1">
                <a:latin typeface="Stretch Pro" pitchFamily="50" charset="0"/>
              </a:rPr>
              <a:t>Admin</a:t>
            </a:r>
            <a:r>
              <a:rPr lang="es-PE" sz="2000" dirty="0">
                <a:latin typeface="Stretch Pro" pitchFamily="50" charset="0"/>
              </a:rPr>
              <a:t>:</a:t>
            </a:r>
          </a:p>
          <a:p>
            <a:endParaRPr lang="es-PE" dirty="0"/>
          </a:p>
        </p:txBody>
      </p:sp>
    </p:spTree>
    <p:extLst>
      <p:ext uri="{BB962C8B-B14F-4D97-AF65-F5344CB8AC3E}">
        <p14:creationId xmlns:p14="http://schemas.microsoft.com/office/powerpoint/2010/main" val="3041131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Aplicación, Teams&#10;&#10;Descripción generada automáticamente">
            <a:extLst>
              <a:ext uri="{FF2B5EF4-FFF2-40B4-BE49-F238E27FC236}">
                <a16:creationId xmlns:a16="http://schemas.microsoft.com/office/drawing/2014/main" id="{C864F908-9D51-4022-A9F3-79589F9BD6EB}"/>
              </a:ext>
            </a:extLst>
          </p:cNvPr>
          <p:cNvPicPr>
            <a:picLocks noChangeAspect="1"/>
          </p:cNvPicPr>
          <p:nvPr/>
        </p:nvPicPr>
        <p:blipFill>
          <a:blip r:embed="rId2"/>
          <a:stretch>
            <a:fillRect/>
          </a:stretch>
        </p:blipFill>
        <p:spPr>
          <a:xfrm>
            <a:off x="1126739" y="1182030"/>
            <a:ext cx="6890522" cy="3445261"/>
          </a:xfrm>
          <a:prstGeom prst="rect">
            <a:avLst/>
          </a:prstGeom>
        </p:spPr>
      </p:pic>
      <p:sp>
        <p:nvSpPr>
          <p:cNvPr id="5" name="CuadroTexto 4">
            <a:extLst>
              <a:ext uri="{FF2B5EF4-FFF2-40B4-BE49-F238E27FC236}">
                <a16:creationId xmlns:a16="http://schemas.microsoft.com/office/drawing/2014/main" id="{B71F2FFD-E3A0-4A2D-9203-A75D2688AF94}"/>
              </a:ext>
            </a:extLst>
          </p:cNvPr>
          <p:cNvSpPr txBox="1"/>
          <p:nvPr/>
        </p:nvSpPr>
        <p:spPr>
          <a:xfrm>
            <a:off x="0" y="312516"/>
            <a:ext cx="9144000" cy="615553"/>
          </a:xfrm>
          <a:prstGeom prst="rect">
            <a:avLst/>
          </a:prstGeom>
          <a:noFill/>
        </p:spPr>
        <p:txBody>
          <a:bodyPr wrap="square" rtlCol="0">
            <a:spAutoFit/>
          </a:bodyPr>
          <a:lstStyle/>
          <a:p>
            <a:r>
              <a:rPr lang="es-PE" sz="2000" dirty="0">
                <a:latin typeface="Stretch Pro" pitchFamily="50" charset="0"/>
              </a:rPr>
              <a:t>Agregar Platos:</a:t>
            </a:r>
          </a:p>
          <a:p>
            <a:endParaRPr lang="es-PE" dirty="0"/>
          </a:p>
        </p:txBody>
      </p:sp>
    </p:spTree>
    <p:extLst>
      <p:ext uri="{BB962C8B-B14F-4D97-AF65-F5344CB8AC3E}">
        <p14:creationId xmlns:p14="http://schemas.microsoft.com/office/powerpoint/2010/main" val="423643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 Chat o mensaje de texto&#10;&#10;Descripción generada automáticamente">
            <a:extLst>
              <a:ext uri="{FF2B5EF4-FFF2-40B4-BE49-F238E27FC236}">
                <a16:creationId xmlns:a16="http://schemas.microsoft.com/office/drawing/2014/main" id="{EC7DC46A-CAFB-424C-B727-700D88E0554F}"/>
              </a:ext>
            </a:extLst>
          </p:cNvPr>
          <p:cNvPicPr>
            <a:picLocks noChangeAspect="1"/>
          </p:cNvPicPr>
          <p:nvPr/>
        </p:nvPicPr>
        <p:blipFill>
          <a:blip r:embed="rId2"/>
          <a:stretch>
            <a:fillRect/>
          </a:stretch>
        </p:blipFill>
        <p:spPr>
          <a:xfrm>
            <a:off x="974919" y="1245800"/>
            <a:ext cx="7194162" cy="3597081"/>
          </a:xfrm>
          <a:prstGeom prst="rect">
            <a:avLst/>
          </a:prstGeom>
        </p:spPr>
      </p:pic>
      <p:sp>
        <p:nvSpPr>
          <p:cNvPr id="5" name="CuadroTexto 4">
            <a:extLst>
              <a:ext uri="{FF2B5EF4-FFF2-40B4-BE49-F238E27FC236}">
                <a16:creationId xmlns:a16="http://schemas.microsoft.com/office/drawing/2014/main" id="{DBD598D2-E6B9-4176-86D1-15BD4D7218EA}"/>
              </a:ext>
            </a:extLst>
          </p:cNvPr>
          <p:cNvSpPr txBox="1"/>
          <p:nvPr/>
        </p:nvSpPr>
        <p:spPr>
          <a:xfrm>
            <a:off x="0" y="312516"/>
            <a:ext cx="9144000" cy="615553"/>
          </a:xfrm>
          <a:prstGeom prst="rect">
            <a:avLst/>
          </a:prstGeom>
          <a:noFill/>
        </p:spPr>
        <p:txBody>
          <a:bodyPr wrap="square" rtlCol="0">
            <a:spAutoFit/>
          </a:bodyPr>
          <a:lstStyle/>
          <a:p>
            <a:r>
              <a:rPr lang="es-PE" sz="2000" dirty="0">
                <a:latin typeface="Stretch Pro" pitchFamily="50" charset="0"/>
              </a:rPr>
              <a:t>Caja de comentarios:</a:t>
            </a:r>
          </a:p>
          <a:p>
            <a:endParaRPr lang="es-PE" dirty="0"/>
          </a:p>
        </p:txBody>
      </p:sp>
    </p:spTree>
    <p:extLst>
      <p:ext uri="{BB962C8B-B14F-4D97-AF65-F5344CB8AC3E}">
        <p14:creationId xmlns:p14="http://schemas.microsoft.com/office/powerpoint/2010/main" val="3803657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10;&#10;Descripción generada automáticamente">
            <a:extLst>
              <a:ext uri="{FF2B5EF4-FFF2-40B4-BE49-F238E27FC236}">
                <a16:creationId xmlns:a16="http://schemas.microsoft.com/office/drawing/2014/main" id="{84B54267-52C3-4388-B975-53B6320343AC}"/>
              </a:ext>
            </a:extLst>
          </p:cNvPr>
          <p:cNvPicPr>
            <a:picLocks noChangeAspect="1"/>
          </p:cNvPicPr>
          <p:nvPr/>
        </p:nvPicPr>
        <p:blipFill>
          <a:blip r:embed="rId2"/>
          <a:stretch>
            <a:fillRect/>
          </a:stretch>
        </p:blipFill>
        <p:spPr>
          <a:xfrm>
            <a:off x="1132128" y="1386841"/>
            <a:ext cx="6879744" cy="3439872"/>
          </a:xfrm>
          <a:prstGeom prst="rect">
            <a:avLst/>
          </a:prstGeom>
        </p:spPr>
      </p:pic>
      <p:sp>
        <p:nvSpPr>
          <p:cNvPr id="5" name="CuadroTexto 4">
            <a:extLst>
              <a:ext uri="{FF2B5EF4-FFF2-40B4-BE49-F238E27FC236}">
                <a16:creationId xmlns:a16="http://schemas.microsoft.com/office/drawing/2014/main" id="{AAE7B436-3C85-41D0-A6EB-B7007FEC92BD}"/>
              </a:ext>
            </a:extLst>
          </p:cNvPr>
          <p:cNvSpPr txBox="1"/>
          <p:nvPr/>
        </p:nvSpPr>
        <p:spPr>
          <a:xfrm>
            <a:off x="0" y="312516"/>
            <a:ext cx="9144000" cy="615553"/>
          </a:xfrm>
          <a:prstGeom prst="rect">
            <a:avLst/>
          </a:prstGeom>
          <a:noFill/>
        </p:spPr>
        <p:txBody>
          <a:bodyPr wrap="square" rtlCol="0">
            <a:spAutoFit/>
          </a:bodyPr>
          <a:lstStyle/>
          <a:p>
            <a:r>
              <a:rPr lang="es-PE" sz="2000" dirty="0">
                <a:latin typeface="Stretch Pro" pitchFamily="50" charset="0"/>
              </a:rPr>
              <a:t>Agregar usuarios:</a:t>
            </a:r>
          </a:p>
          <a:p>
            <a:endParaRPr lang="es-PE" dirty="0"/>
          </a:p>
        </p:txBody>
      </p:sp>
    </p:spTree>
    <p:extLst>
      <p:ext uri="{BB962C8B-B14F-4D97-AF65-F5344CB8AC3E}">
        <p14:creationId xmlns:p14="http://schemas.microsoft.com/office/powerpoint/2010/main" val="846045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Tabla&#10;&#10;Descripción generada automáticamente con confianza baja">
            <a:extLst>
              <a:ext uri="{FF2B5EF4-FFF2-40B4-BE49-F238E27FC236}">
                <a16:creationId xmlns:a16="http://schemas.microsoft.com/office/drawing/2014/main" id="{C28C2239-A74C-4241-B2C0-62168F457825}"/>
              </a:ext>
            </a:extLst>
          </p:cNvPr>
          <p:cNvPicPr>
            <a:picLocks noChangeAspect="1"/>
          </p:cNvPicPr>
          <p:nvPr/>
        </p:nvPicPr>
        <p:blipFill>
          <a:blip r:embed="rId2"/>
          <a:stretch>
            <a:fillRect/>
          </a:stretch>
        </p:blipFill>
        <p:spPr>
          <a:xfrm>
            <a:off x="1238251" y="1308410"/>
            <a:ext cx="6667497" cy="3333749"/>
          </a:xfrm>
          <a:prstGeom prst="rect">
            <a:avLst/>
          </a:prstGeom>
        </p:spPr>
      </p:pic>
      <p:sp>
        <p:nvSpPr>
          <p:cNvPr id="5" name="CuadroTexto 4">
            <a:extLst>
              <a:ext uri="{FF2B5EF4-FFF2-40B4-BE49-F238E27FC236}">
                <a16:creationId xmlns:a16="http://schemas.microsoft.com/office/drawing/2014/main" id="{DBFE8F86-F305-42F9-B416-860F02303678}"/>
              </a:ext>
            </a:extLst>
          </p:cNvPr>
          <p:cNvSpPr txBox="1"/>
          <p:nvPr/>
        </p:nvSpPr>
        <p:spPr>
          <a:xfrm>
            <a:off x="0" y="312516"/>
            <a:ext cx="9144000" cy="615553"/>
          </a:xfrm>
          <a:prstGeom prst="rect">
            <a:avLst/>
          </a:prstGeom>
          <a:noFill/>
        </p:spPr>
        <p:txBody>
          <a:bodyPr wrap="square" rtlCol="0">
            <a:spAutoFit/>
          </a:bodyPr>
          <a:lstStyle/>
          <a:p>
            <a:r>
              <a:rPr lang="es-PE" sz="2000" dirty="0">
                <a:latin typeface="Stretch Pro" pitchFamily="50" charset="0"/>
              </a:rPr>
              <a:t>Gestionar pedidos:</a:t>
            </a:r>
          </a:p>
          <a:p>
            <a:endParaRPr lang="es-PE" dirty="0"/>
          </a:p>
        </p:txBody>
      </p:sp>
    </p:spTree>
    <p:extLst>
      <p:ext uri="{BB962C8B-B14F-4D97-AF65-F5344CB8AC3E}">
        <p14:creationId xmlns:p14="http://schemas.microsoft.com/office/powerpoint/2010/main" val="1251278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A42A4556-BD12-4EC2-AAC7-69C1516D4C01}"/>
              </a:ext>
            </a:extLst>
          </p:cNvPr>
          <p:cNvPicPr>
            <a:picLocks noChangeAspect="1"/>
          </p:cNvPicPr>
          <p:nvPr/>
        </p:nvPicPr>
        <p:blipFill>
          <a:blip r:embed="rId2"/>
          <a:stretch>
            <a:fillRect/>
          </a:stretch>
        </p:blipFill>
        <p:spPr>
          <a:xfrm>
            <a:off x="152401" y="1220700"/>
            <a:ext cx="3543299" cy="3166948"/>
          </a:xfrm>
          <a:prstGeom prst="rect">
            <a:avLst/>
          </a:prstGeom>
        </p:spPr>
      </p:pic>
      <p:sp>
        <p:nvSpPr>
          <p:cNvPr id="19" name="Google Shape;327;p26">
            <a:extLst>
              <a:ext uri="{FF2B5EF4-FFF2-40B4-BE49-F238E27FC236}">
                <a16:creationId xmlns:a16="http://schemas.microsoft.com/office/drawing/2014/main" id="{D3F11A30-6A66-41AA-9279-A30BF52F6029}"/>
              </a:ext>
            </a:extLst>
          </p:cNvPr>
          <p:cNvSpPr txBox="1">
            <a:spLocks/>
          </p:cNvSpPr>
          <p:nvPr/>
        </p:nvSpPr>
        <p:spPr>
          <a:xfrm>
            <a:off x="234322" y="-900660"/>
            <a:ext cx="3806400" cy="244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Oswald SemiBold"/>
              <a:buNone/>
              <a:defRPr sz="7200" b="0" i="0" u="none" strike="noStrike" cap="none">
                <a:solidFill>
                  <a:schemeClr val="lt1"/>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pPr algn="ctr"/>
            <a:r>
              <a:rPr lang="es-PE" dirty="0">
                <a:latin typeface="Calling Heart" panose="02000500000000000000" pitchFamily="2" charset="0"/>
              </a:rPr>
              <a:t>Integrantes</a:t>
            </a:r>
          </a:p>
        </p:txBody>
      </p:sp>
      <p:grpSp>
        <p:nvGrpSpPr>
          <p:cNvPr id="46" name="Google Shape;7576;p59">
            <a:extLst>
              <a:ext uri="{FF2B5EF4-FFF2-40B4-BE49-F238E27FC236}">
                <a16:creationId xmlns:a16="http://schemas.microsoft.com/office/drawing/2014/main" id="{87C40298-7AFD-42A9-B545-750D61E8F996}"/>
              </a:ext>
            </a:extLst>
          </p:cNvPr>
          <p:cNvGrpSpPr/>
          <p:nvPr/>
        </p:nvGrpSpPr>
        <p:grpSpPr>
          <a:xfrm rot="10800000">
            <a:off x="7435045" y="988276"/>
            <a:ext cx="3417909" cy="3166948"/>
            <a:chOff x="4204684" y="2104422"/>
            <a:chExt cx="699822" cy="637383"/>
          </a:xfrm>
        </p:grpSpPr>
        <p:grpSp>
          <p:nvGrpSpPr>
            <p:cNvPr id="47" name="Google Shape;7577;p59">
              <a:extLst>
                <a:ext uri="{FF2B5EF4-FFF2-40B4-BE49-F238E27FC236}">
                  <a16:creationId xmlns:a16="http://schemas.microsoft.com/office/drawing/2014/main" id="{4E1533DA-C1D0-4FE2-A9B0-1F2187230D0F}"/>
                </a:ext>
              </a:extLst>
            </p:cNvPr>
            <p:cNvGrpSpPr/>
            <p:nvPr/>
          </p:nvGrpSpPr>
          <p:grpSpPr>
            <a:xfrm>
              <a:off x="4204684" y="2430067"/>
              <a:ext cx="342957" cy="311738"/>
              <a:chOff x="4204684" y="2430067"/>
              <a:chExt cx="342957" cy="311738"/>
            </a:xfrm>
          </p:grpSpPr>
          <p:sp>
            <p:nvSpPr>
              <p:cNvPr id="57" name="Google Shape;7578;p59">
                <a:extLst>
                  <a:ext uri="{FF2B5EF4-FFF2-40B4-BE49-F238E27FC236}">
                    <a16:creationId xmlns:a16="http://schemas.microsoft.com/office/drawing/2014/main" id="{DD1BB913-07EC-4EA8-AE0A-B4D92A759609}"/>
                  </a:ext>
                </a:extLst>
              </p:cNvPr>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579;p59">
                <a:extLst>
                  <a:ext uri="{FF2B5EF4-FFF2-40B4-BE49-F238E27FC236}">
                    <a16:creationId xmlns:a16="http://schemas.microsoft.com/office/drawing/2014/main" id="{D2387E64-6E5F-4CFE-8B86-4AE9346D11E4}"/>
                  </a:ext>
                </a:extLst>
              </p:cNvPr>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7580;p59">
              <a:extLst>
                <a:ext uri="{FF2B5EF4-FFF2-40B4-BE49-F238E27FC236}">
                  <a16:creationId xmlns:a16="http://schemas.microsoft.com/office/drawing/2014/main" id="{AE225F71-DD5C-4976-B146-15C1544864FE}"/>
                </a:ext>
              </a:extLst>
            </p:cNvPr>
            <p:cNvGrpSpPr/>
            <p:nvPr/>
          </p:nvGrpSpPr>
          <p:grpSpPr>
            <a:xfrm>
              <a:off x="4561586" y="2430067"/>
              <a:ext cx="342920" cy="311738"/>
              <a:chOff x="4561586" y="2430067"/>
              <a:chExt cx="342920" cy="311738"/>
            </a:xfrm>
          </p:grpSpPr>
          <p:sp>
            <p:nvSpPr>
              <p:cNvPr id="55" name="Google Shape;7581;p59">
                <a:extLst>
                  <a:ext uri="{FF2B5EF4-FFF2-40B4-BE49-F238E27FC236}">
                    <a16:creationId xmlns:a16="http://schemas.microsoft.com/office/drawing/2014/main" id="{BEB4D611-A894-4DF4-903E-85024D0676CC}"/>
                  </a:ext>
                </a:extLst>
              </p:cNvPr>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82;p59">
                <a:extLst>
                  <a:ext uri="{FF2B5EF4-FFF2-40B4-BE49-F238E27FC236}">
                    <a16:creationId xmlns:a16="http://schemas.microsoft.com/office/drawing/2014/main" id="{0CE7EEF2-27BE-4C4D-830A-9CE049383192}"/>
                  </a:ext>
                </a:extLst>
              </p:cNvPr>
              <p:cNvSpPr/>
              <p:nvPr/>
            </p:nvSpPr>
            <p:spPr>
              <a:xfrm rot="10800000">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583;p59">
              <a:extLst>
                <a:ext uri="{FF2B5EF4-FFF2-40B4-BE49-F238E27FC236}">
                  <a16:creationId xmlns:a16="http://schemas.microsoft.com/office/drawing/2014/main" id="{82280B56-FF14-45A7-BD3E-6F0C58C9223B}"/>
                </a:ext>
              </a:extLst>
            </p:cNvPr>
            <p:cNvGrpSpPr/>
            <p:nvPr/>
          </p:nvGrpSpPr>
          <p:grpSpPr>
            <a:xfrm>
              <a:off x="4561586" y="2104422"/>
              <a:ext cx="342920" cy="311738"/>
              <a:chOff x="4561586" y="2104422"/>
              <a:chExt cx="342920" cy="311738"/>
            </a:xfrm>
          </p:grpSpPr>
          <p:sp>
            <p:nvSpPr>
              <p:cNvPr id="53" name="Google Shape;7584;p59">
                <a:extLst>
                  <a:ext uri="{FF2B5EF4-FFF2-40B4-BE49-F238E27FC236}">
                    <a16:creationId xmlns:a16="http://schemas.microsoft.com/office/drawing/2014/main" id="{9FDD099A-4274-474D-8A31-C7AFA933C254}"/>
                  </a:ext>
                </a:extLst>
              </p:cNvPr>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85;p59">
                <a:extLst>
                  <a:ext uri="{FF2B5EF4-FFF2-40B4-BE49-F238E27FC236}">
                    <a16:creationId xmlns:a16="http://schemas.microsoft.com/office/drawing/2014/main" id="{84503B69-D550-4E1C-A14F-EA3479017DBA}"/>
                  </a:ext>
                </a:extLst>
              </p:cNvPr>
              <p:cNvSpPr/>
              <p:nvPr/>
            </p:nvSpPr>
            <p:spPr>
              <a:xfrm rot="10800000">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7586;p59">
              <a:extLst>
                <a:ext uri="{FF2B5EF4-FFF2-40B4-BE49-F238E27FC236}">
                  <a16:creationId xmlns:a16="http://schemas.microsoft.com/office/drawing/2014/main" id="{7FB73CA4-3F78-40F3-AE32-1AF6B05544DE}"/>
                </a:ext>
              </a:extLst>
            </p:cNvPr>
            <p:cNvGrpSpPr/>
            <p:nvPr/>
          </p:nvGrpSpPr>
          <p:grpSpPr>
            <a:xfrm>
              <a:off x="4204684" y="2104422"/>
              <a:ext cx="342957" cy="311664"/>
              <a:chOff x="4204684" y="2104422"/>
              <a:chExt cx="342957" cy="311664"/>
            </a:xfrm>
          </p:grpSpPr>
          <p:sp>
            <p:nvSpPr>
              <p:cNvPr id="51" name="Google Shape;7587;p59">
                <a:extLst>
                  <a:ext uri="{FF2B5EF4-FFF2-40B4-BE49-F238E27FC236}">
                    <a16:creationId xmlns:a16="http://schemas.microsoft.com/office/drawing/2014/main" id="{44C9890B-240F-461C-A598-1E85E84598CA}"/>
                  </a:ext>
                </a:extLst>
              </p:cNvPr>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88;p59">
                <a:extLst>
                  <a:ext uri="{FF2B5EF4-FFF2-40B4-BE49-F238E27FC236}">
                    <a16:creationId xmlns:a16="http://schemas.microsoft.com/office/drawing/2014/main" id="{12141FC7-CAF2-4F6C-BEB6-45C207334B6D}"/>
                  </a:ext>
                </a:extLst>
              </p:cNvPr>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CuadroTexto 58">
            <a:extLst>
              <a:ext uri="{FF2B5EF4-FFF2-40B4-BE49-F238E27FC236}">
                <a16:creationId xmlns:a16="http://schemas.microsoft.com/office/drawing/2014/main" id="{6130A0BA-1893-4A04-923E-DEE7737C5EA3}"/>
              </a:ext>
            </a:extLst>
          </p:cNvPr>
          <p:cNvSpPr txBox="1"/>
          <p:nvPr/>
        </p:nvSpPr>
        <p:spPr>
          <a:xfrm>
            <a:off x="4272280" y="1376420"/>
            <a:ext cx="3010393" cy="461665"/>
          </a:xfrm>
          <a:prstGeom prst="rect">
            <a:avLst/>
          </a:prstGeom>
          <a:noFill/>
        </p:spPr>
        <p:txBody>
          <a:bodyPr wrap="square" rtlCol="0">
            <a:spAutoFit/>
          </a:bodyPr>
          <a:lstStyle/>
          <a:p>
            <a:pPr algn="r"/>
            <a:r>
              <a:rPr lang="es-PE" sz="1200" dirty="0">
                <a:latin typeface="Stretch Pro" pitchFamily="50" charset="0"/>
              </a:rPr>
              <a:t>Carlos ALfredo Soca </a:t>
            </a:r>
            <a:r>
              <a:rPr lang="es-PE" sz="1200" dirty="0" err="1">
                <a:latin typeface="Stretch Pro" pitchFamily="50" charset="0"/>
              </a:rPr>
              <a:t>Chavarria</a:t>
            </a:r>
            <a:r>
              <a:rPr lang="es-PE" sz="1200" dirty="0">
                <a:latin typeface="Stretch Pro" pitchFamily="50" charset="0"/>
              </a:rPr>
              <a:t> – N00285502</a:t>
            </a:r>
          </a:p>
        </p:txBody>
      </p:sp>
      <p:sp>
        <p:nvSpPr>
          <p:cNvPr id="60" name="CuadroTexto 59">
            <a:extLst>
              <a:ext uri="{FF2B5EF4-FFF2-40B4-BE49-F238E27FC236}">
                <a16:creationId xmlns:a16="http://schemas.microsoft.com/office/drawing/2014/main" id="{043C459A-DBE8-4C3B-90E4-41DA2A24E48C}"/>
              </a:ext>
            </a:extLst>
          </p:cNvPr>
          <p:cNvSpPr txBox="1"/>
          <p:nvPr/>
        </p:nvSpPr>
        <p:spPr>
          <a:xfrm>
            <a:off x="4272279" y="3243492"/>
            <a:ext cx="3010393" cy="461665"/>
          </a:xfrm>
          <a:prstGeom prst="rect">
            <a:avLst/>
          </a:prstGeom>
          <a:noFill/>
        </p:spPr>
        <p:txBody>
          <a:bodyPr wrap="square" rtlCol="0">
            <a:spAutoFit/>
          </a:bodyPr>
          <a:lstStyle/>
          <a:p>
            <a:pPr algn="r"/>
            <a:r>
              <a:rPr lang="es-PE" sz="1200" dirty="0">
                <a:latin typeface="Stretch Pro" pitchFamily="50" charset="0"/>
              </a:rPr>
              <a:t>Luis Anthohy Garcia Aranguez – N00255504</a:t>
            </a:r>
          </a:p>
        </p:txBody>
      </p:sp>
    </p:spTree>
    <p:extLst>
      <p:ext uri="{BB962C8B-B14F-4D97-AF65-F5344CB8AC3E}">
        <p14:creationId xmlns:p14="http://schemas.microsoft.com/office/powerpoint/2010/main" val="189676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Aplicación&#10;&#10;Descripción generada automáticamente">
            <a:extLst>
              <a:ext uri="{FF2B5EF4-FFF2-40B4-BE49-F238E27FC236}">
                <a16:creationId xmlns:a16="http://schemas.microsoft.com/office/drawing/2014/main" id="{67156B16-1797-4293-BDBD-264A4B459475}"/>
              </a:ext>
            </a:extLst>
          </p:cNvPr>
          <p:cNvPicPr>
            <a:picLocks noChangeAspect="1"/>
          </p:cNvPicPr>
          <p:nvPr/>
        </p:nvPicPr>
        <p:blipFill>
          <a:blip r:embed="rId2"/>
          <a:stretch>
            <a:fillRect/>
          </a:stretch>
        </p:blipFill>
        <p:spPr>
          <a:xfrm>
            <a:off x="1286107" y="1348832"/>
            <a:ext cx="6571785" cy="3285893"/>
          </a:xfrm>
          <a:prstGeom prst="rect">
            <a:avLst/>
          </a:prstGeom>
        </p:spPr>
      </p:pic>
      <p:sp>
        <p:nvSpPr>
          <p:cNvPr id="5" name="CuadroTexto 4">
            <a:extLst>
              <a:ext uri="{FF2B5EF4-FFF2-40B4-BE49-F238E27FC236}">
                <a16:creationId xmlns:a16="http://schemas.microsoft.com/office/drawing/2014/main" id="{F8D025BF-332B-421F-B882-5AD74813E229}"/>
              </a:ext>
            </a:extLst>
          </p:cNvPr>
          <p:cNvSpPr txBox="1"/>
          <p:nvPr/>
        </p:nvSpPr>
        <p:spPr>
          <a:xfrm>
            <a:off x="0" y="312516"/>
            <a:ext cx="9144000" cy="615553"/>
          </a:xfrm>
          <a:prstGeom prst="rect">
            <a:avLst/>
          </a:prstGeom>
          <a:noFill/>
        </p:spPr>
        <p:txBody>
          <a:bodyPr wrap="square" rtlCol="0">
            <a:spAutoFit/>
          </a:bodyPr>
          <a:lstStyle/>
          <a:p>
            <a:r>
              <a:rPr lang="es-PE" sz="2000" dirty="0">
                <a:latin typeface="Stretch Pro" pitchFamily="50" charset="0"/>
              </a:rPr>
              <a:t>Calendario:</a:t>
            </a:r>
          </a:p>
          <a:p>
            <a:endParaRPr lang="es-PE" dirty="0"/>
          </a:p>
        </p:txBody>
      </p:sp>
    </p:spTree>
    <p:extLst>
      <p:ext uri="{BB962C8B-B14F-4D97-AF65-F5344CB8AC3E}">
        <p14:creationId xmlns:p14="http://schemas.microsoft.com/office/powerpoint/2010/main" val="626217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Aplicación&#10;&#10;Descripción generada automáticamente">
            <a:extLst>
              <a:ext uri="{FF2B5EF4-FFF2-40B4-BE49-F238E27FC236}">
                <a16:creationId xmlns:a16="http://schemas.microsoft.com/office/drawing/2014/main" id="{84D3344B-DDA8-4968-A35E-C6AC11C986D8}"/>
              </a:ext>
            </a:extLst>
          </p:cNvPr>
          <p:cNvPicPr>
            <a:picLocks noChangeAspect="1"/>
          </p:cNvPicPr>
          <p:nvPr/>
        </p:nvPicPr>
        <p:blipFill>
          <a:blip r:embed="rId2"/>
          <a:stretch>
            <a:fillRect/>
          </a:stretch>
        </p:blipFill>
        <p:spPr>
          <a:xfrm>
            <a:off x="1103970" y="1166696"/>
            <a:ext cx="6936059" cy="3468030"/>
          </a:xfrm>
          <a:prstGeom prst="rect">
            <a:avLst/>
          </a:prstGeom>
        </p:spPr>
      </p:pic>
      <p:sp>
        <p:nvSpPr>
          <p:cNvPr id="5" name="CuadroTexto 4">
            <a:extLst>
              <a:ext uri="{FF2B5EF4-FFF2-40B4-BE49-F238E27FC236}">
                <a16:creationId xmlns:a16="http://schemas.microsoft.com/office/drawing/2014/main" id="{53BE62DC-2D71-4417-AA87-E28F54B1F9DB}"/>
              </a:ext>
            </a:extLst>
          </p:cNvPr>
          <p:cNvSpPr txBox="1"/>
          <p:nvPr/>
        </p:nvSpPr>
        <p:spPr>
          <a:xfrm>
            <a:off x="0" y="312516"/>
            <a:ext cx="9144000" cy="615553"/>
          </a:xfrm>
          <a:prstGeom prst="rect">
            <a:avLst/>
          </a:prstGeom>
          <a:noFill/>
        </p:spPr>
        <p:txBody>
          <a:bodyPr wrap="square" rtlCol="0">
            <a:spAutoFit/>
          </a:bodyPr>
          <a:lstStyle/>
          <a:p>
            <a:r>
              <a:rPr lang="es-PE" sz="2000" dirty="0">
                <a:latin typeface="Stretch Pro" pitchFamily="50" charset="0"/>
              </a:rPr>
              <a:t>Actualizar Datos:</a:t>
            </a:r>
          </a:p>
          <a:p>
            <a:endParaRPr lang="es-PE" dirty="0"/>
          </a:p>
        </p:txBody>
      </p:sp>
    </p:spTree>
    <p:extLst>
      <p:ext uri="{BB962C8B-B14F-4D97-AF65-F5344CB8AC3E}">
        <p14:creationId xmlns:p14="http://schemas.microsoft.com/office/powerpoint/2010/main" val="1634810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B33C162F-5FF9-4ACB-AE8E-61D90C2DE8CC}"/>
              </a:ext>
            </a:extLst>
          </p:cNvPr>
          <p:cNvPicPr>
            <a:picLocks noChangeAspect="1"/>
          </p:cNvPicPr>
          <p:nvPr/>
        </p:nvPicPr>
        <p:blipFill>
          <a:blip r:embed="rId2"/>
          <a:stretch>
            <a:fillRect/>
          </a:stretch>
        </p:blipFill>
        <p:spPr>
          <a:xfrm>
            <a:off x="152401" y="1220700"/>
            <a:ext cx="3543299" cy="3166948"/>
          </a:xfrm>
          <a:prstGeom prst="rect">
            <a:avLst/>
          </a:prstGeom>
        </p:spPr>
      </p:pic>
      <p:sp>
        <p:nvSpPr>
          <p:cNvPr id="17" name="Google Shape;327;p26">
            <a:extLst>
              <a:ext uri="{FF2B5EF4-FFF2-40B4-BE49-F238E27FC236}">
                <a16:creationId xmlns:a16="http://schemas.microsoft.com/office/drawing/2014/main" id="{9CE26BC4-B5A1-407B-A1C8-2FDADD80EE24}"/>
              </a:ext>
            </a:extLst>
          </p:cNvPr>
          <p:cNvSpPr txBox="1">
            <a:spLocks/>
          </p:cNvSpPr>
          <p:nvPr/>
        </p:nvSpPr>
        <p:spPr>
          <a:xfrm>
            <a:off x="234322" y="-900660"/>
            <a:ext cx="3806400" cy="244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Oswald SemiBold"/>
              <a:buNone/>
              <a:defRPr sz="7200" b="0" i="0" u="none" strike="noStrike" cap="none">
                <a:solidFill>
                  <a:schemeClr val="lt1"/>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pPr algn="ctr"/>
            <a:r>
              <a:rPr lang="es-PE" dirty="0">
                <a:latin typeface="Calling Heart" panose="02000500000000000000" pitchFamily="2" charset="0"/>
              </a:rPr>
              <a:t>Integrantes</a:t>
            </a:r>
          </a:p>
        </p:txBody>
      </p:sp>
      <p:grpSp>
        <p:nvGrpSpPr>
          <p:cNvPr id="31" name="Google Shape;7576;p59">
            <a:extLst>
              <a:ext uri="{FF2B5EF4-FFF2-40B4-BE49-F238E27FC236}">
                <a16:creationId xmlns:a16="http://schemas.microsoft.com/office/drawing/2014/main" id="{A2A3A758-DF6D-4978-85F5-285504895473}"/>
              </a:ext>
            </a:extLst>
          </p:cNvPr>
          <p:cNvGrpSpPr/>
          <p:nvPr/>
        </p:nvGrpSpPr>
        <p:grpSpPr>
          <a:xfrm>
            <a:off x="7371078" y="988276"/>
            <a:ext cx="3481874" cy="3166948"/>
            <a:chOff x="4191587" y="2104422"/>
            <a:chExt cx="712919" cy="637383"/>
          </a:xfrm>
        </p:grpSpPr>
        <p:grpSp>
          <p:nvGrpSpPr>
            <p:cNvPr id="32" name="Google Shape;7577;p59">
              <a:extLst>
                <a:ext uri="{FF2B5EF4-FFF2-40B4-BE49-F238E27FC236}">
                  <a16:creationId xmlns:a16="http://schemas.microsoft.com/office/drawing/2014/main" id="{046C38B9-E0B4-4117-B5BD-4C3DA5EC8B80}"/>
                </a:ext>
              </a:extLst>
            </p:cNvPr>
            <p:cNvGrpSpPr/>
            <p:nvPr/>
          </p:nvGrpSpPr>
          <p:grpSpPr>
            <a:xfrm>
              <a:off x="4204684" y="2430067"/>
              <a:ext cx="342957" cy="311738"/>
              <a:chOff x="4204684" y="2430067"/>
              <a:chExt cx="342957" cy="311738"/>
            </a:xfrm>
          </p:grpSpPr>
          <p:sp>
            <p:nvSpPr>
              <p:cNvPr id="42" name="Google Shape;7578;p59">
                <a:extLst>
                  <a:ext uri="{FF2B5EF4-FFF2-40B4-BE49-F238E27FC236}">
                    <a16:creationId xmlns:a16="http://schemas.microsoft.com/office/drawing/2014/main" id="{60B6DEC9-40CE-4C1C-A2E2-EA9433FA0609}"/>
                  </a:ext>
                </a:extLst>
              </p:cNvPr>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79;p59">
                <a:extLst>
                  <a:ext uri="{FF2B5EF4-FFF2-40B4-BE49-F238E27FC236}">
                    <a16:creationId xmlns:a16="http://schemas.microsoft.com/office/drawing/2014/main" id="{3CDC3EC6-C88E-49C7-9762-9964B6135324}"/>
                  </a:ext>
                </a:extLst>
              </p:cNvPr>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7580;p59">
              <a:extLst>
                <a:ext uri="{FF2B5EF4-FFF2-40B4-BE49-F238E27FC236}">
                  <a16:creationId xmlns:a16="http://schemas.microsoft.com/office/drawing/2014/main" id="{201E86D3-0C9A-4873-98FD-07862A79A94D}"/>
                </a:ext>
              </a:extLst>
            </p:cNvPr>
            <p:cNvGrpSpPr/>
            <p:nvPr/>
          </p:nvGrpSpPr>
          <p:grpSpPr>
            <a:xfrm>
              <a:off x="4561586" y="2430067"/>
              <a:ext cx="342920" cy="311738"/>
              <a:chOff x="4561586" y="2430067"/>
              <a:chExt cx="342920" cy="311738"/>
            </a:xfrm>
          </p:grpSpPr>
          <p:sp>
            <p:nvSpPr>
              <p:cNvPr id="40" name="Google Shape;7581;p59">
                <a:extLst>
                  <a:ext uri="{FF2B5EF4-FFF2-40B4-BE49-F238E27FC236}">
                    <a16:creationId xmlns:a16="http://schemas.microsoft.com/office/drawing/2014/main" id="{03811348-A13A-4322-9B22-6A2BC77BBE91}"/>
                  </a:ext>
                </a:extLst>
              </p:cNvPr>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82;p59">
                <a:extLst>
                  <a:ext uri="{FF2B5EF4-FFF2-40B4-BE49-F238E27FC236}">
                    <a16:creationId xmlns:a16="http://schemas.microsoft.com/office/drawing/2014/main" id="{45C7A96A-E79D-4FC3-B092-FD7B01581974}"/>
                  </a:ext>
                </a:extLst>
              </p:cNvPr>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7583;p59">
              <a:extLst>
                <a:ext uri="{FF2B5EF4-FFF2-40B4-BE49-F238E27FC236}">
                  <a16:creationId xmlns:a16="http://schemas.microsoft.com/office/drawing/2014/main" id="{B20BB6B0-331E-4753-B204-ACDADD192175}"/>
                </a:ext>
              </a:extLst>
            </p:cNvPr>
            <p:cNvGrpSpPr/>
            <p:nvPr/>
          </p:nvGrpSpPr>
          <p:grpSpPr>
            <a:xfrm>
              <a:off x="4561586" y="2104422"/>
              <a:ext cx="342920" cy="311738"/>
              <a:chOff x="4561586" y="2104422"/>
              <a:chExt cx="342920" cy="311738"/>
            </a:xfrm>
          </p:grpSpPr>
          <p:sp>
            <p:nvSpPr>
              <p:cNvPr id="38" name="Google Shape;7584;p59">
                <a:extLst>
                  <a:ext uri="{FF2B5EF4-FFF2-40B4-BE49-F238E27FC236}">
                    <a16:creationId xmlns:a16="http://schemas.microsoft.com/office/drawing/2014/main" id="{2C7D618D-6A2F-415D-877D-587DE476AC33}"/>
                  </a:ext>
                </a:extLst>
              </p:cNvPr>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85;p59">
                <a:extLst>
                  <a:ext uri="{FF2B5EF4-FFF2-40B4-BE49-F238E27FC236}">
                    <a16:creationId xmlns:a16="http://schemas.microsoft.com/office/drawing/2014/main" id="{E9210348-E603-43F0-A21F-C38B0EF92ABA}"/>
                  </a:ext>
                </a:extLst>
              </p:cNvPr>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7586;p59">
              <a:extLst>
                <a:ext uri="{FF2B5EF4-FFF2-40B4-BE49-F238E27FC236}">
                  <a16:creationId xmlns:a16="http://schemas.microsoft.com/office/drawing/2014/main" id="{3AC4A2B0-1B86-4047-9E7D-C69036F46076}"/>
                </a:ext>
              </a:extLst>
            </p:cNvPr>
            <p:cNvGrpSpPr/>
            <p:nvPr/>
          </p:nvGrpSpPr>
          <p:grpSpPr>
            <a:xfrm>
              <a:off x="4191587" y="2104422"/>
              <a:ext cx="356054" cy="311664"/>
              <a:chOff x="4191587" y="2104422"/>
              <a:chExt cx="356054" cy="311664"/>
            </a:xfrm>
          </p:grpSpPr>
          <p:sp>
            <p:nvSpPr>
              <p:cNvPr id="36" name="Google Shape;7587;p59">
                <a:extLst>
                  <a:ext uri="{FF2B5EF4-FFF2-40B4-BE49-F238E27FC236}">
                    <a16:creationId xmlns:a16="http://schemas.microsoft.com/office/drawing/2014/main" id="{F2619896-61A0-46B6-9D79-17F45C999EC4}"/>
                  </a:ext>
                </a:extLst>
              </p:cNvPr>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88;p59">
                <a:extLst>
                  <a:ext uri="{FF2B5EF4-FFF2-40B4-BE49-F238E27FC236}">
                    <a16:creationId xmlns:a16="http://schemas.microsoft.com/office/drawing/2014/main" id="{CC71C6BC-FC13-48E3-AAA3-41114ED20B08}"/>
                  </a:ext>
                </a:extLst>
              </p:cNvPr>
              <p:cNvSpPr/>
              <p:nvPr/>
            </p:nvSpPr>
            <p:spPr>
              <a:xfrm>
                <a:off x="4191587" y="2170087"/>
                <a:ext cx="130936"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 name="CuadroTexto 45">
            <a:extLst>
              <a:ext uri="{FF2B5EF4-FFF2-40B4-BE49-F238E27FC236}">
                <a16:creationId xmlns:a16="http://schemas.microsoft.com/office/drawing/2014/main" id="{DA2BCE70-B9D3-4DBD-9194-1AC0EEE740B4}"/>
              </a:ext>
            </a:extLst>
          </p:cNvPr>
          <p:cNvSpPr txBox="1"/>
          <p:nvPr/>
        </p:nvSpPr>
        <p:spPr>
          <a:xfrm>
            <a:off x="4272280" y="1376420"/>
            <a:ext cx="3010393" cy="461665"/>
          </a:xfrm>
          <a:prstGeom prst="rect">
            <a:avLst/>
          </a:prstGeom>
          <a:noFill/>
        </p:spPr>
        <p:txBody>
          <a:bodyPr wrap="square" rtlCol="0">
            <a:spAutoFit/>
          </a:bodyPr>
          <a:lstStyle/>
          <a:p>
            <a:pPr algn="r"/>
            <a:r>
              <a:rPr lang="es-PE" sz="1200" dirty="0">
                <a:latin typeface="Stretch Pro" pitchFamily="50" charset="0"/>
              </a:rPr>
              <a:t>Roger Michael Jaramillo Rivas – N00258644</a:t>
            </a:r>
          </a:p>
        </p:txBody>
      </p:sp>
      <p:sp>
        <p:nvSpPr>
          <p:cNvPr id="47" name="CuadroTexto 46">
            <a:extLst>
              <a:ext uri="{FF2B5EF4-FFF2-40B4-BE49-F238E27FC236}">
                <a16:creationId xmlns:a16="http://schemas.microsoft.com/office/drawing/2014/main" id="{AD29F52A-3370-49CE-A2FE-2FB66E1B64EB}"/>
              </a:ext>
            </a:extLst>
          </p:cNvPr>
          <p:cNvSpPr txBox="1"/>
          <p:nvPr/>
        </p:nvSpPr>
        <p:spPr>
          <a:xfrm>
            <a:off x="4272279" y="3243492"/>
            <a:ext cx="3010393" cy="461665"/>
          </a:xfrm>
          <a:prstGeom prst="rect">
            <a:avLst/>
          </a:prstGeom>
          <a:noFill/>
        </p:spPr>
        <p:txBody>
          <a:bodyPr wrap="square" rtlCol="0">
            <a:spAutoFit/>
          </a:bodyPr>
          <a:lstStyle/>
          <a:p>
            <a:pPr algn="r"/>
            <a:r>
              <a:rPr lang="es-PE" sz="1200" dirty="0">
                <a:latin typeface="Stretch Pro" pitchFamily="50" charset="0"/>
              </a:rPr>
              <a:t>Docente: Juan Ricardo Tapia Carbajal</a:t>
            </a:r>
          </a:p>
        </p:txBody>
      </p:sp>
      <p:sp>
        <p:nvSpPr>
          <p:cNvPr id="48" name="CuadroTexto 47">
            <a:extLst>
              <a:ext uri="{FF2B5EF4-FFF2-40B4-BE49-F238E27FC236}">
                <a16:creationId xmlns:a16="http://schemas.microsoft.com/office/drawing/2014/main" id="{291A217C-8005-4A00-ACF2-2E20BAB77574}"/>
              </a:ext>
            </a:extLst>
          </p:cNvPr>
          <p:cNvSpPr txBox="1"/>
          <p:nvPr/>
        </p:nvSpPr>
        <p:spPr>
          <a:xfrm>
            <a:off x="-5644896" y="2185454"/>
            <a:ext cx="5644896" cy="1969770"/>
          </a:xfrm>
          <a:prstGeom prst="rect">
            <a:avLst/>
          </a:prstGeom>
          <a:noFill/>
        </p:spPr>
        <p:txBody>
          <a:bodyPr wrap="square" rtlCol="0">
            <a:spAutoFit/>
          </a:bodyPr>
          <a:lstStyle/>
          <a:p>
            <a:r>
              <a:rPr lang="es-ES" sz="1800" kern="100" dirty="0">
                <a:effectLst/>
                <a:latin typeface="Arial Black" panose="020B0A04020102020204" pitchFamily="34" charset="0"/>
                <a:ea typeface="Calibri" panose="020F0502020204030204" pitchFamily="34" charset="0"/>
                <a:cs typeface="Calibri" panose="020F0502020204030204" pitchFamily="34" charset="0"/>
              </a:rPr>
              <a:t>Esta empresa ofrece a sus clientes productos alimenticios de alta calidad y deliciosos en un amiente acogedor y amigable, manteniendo altos estándares de servicio y calidad en cada paso del proceso de producción y servicio.</a:t>
            </a:r>
            <a:endParaRPr lang="es-PE" sz="1800" kern="100" dirty="0">
              <a:effectLst/>
              <a:latin typeface="Arial Black" panose="020B0A04020102020204" pitchFamily="34" charset="0"/>
              <a:ea typeface="Calibri" panose="020F0502020204030204" pitchFamily="34" charset="0"/>
              <a:cs typeface="Times New Roman" panose="02020603050405020304" pitchFamily="18" charset="0"/>
            </a:endParaRPr>
          </a:p>
          <a:p>
            <a:endParaRPr lang="es-PE" dirty="0">
              <a:latin typeface="Arial Black" panose="020B0A04020102020204" pitchFamily="34" charset="0"/>
            </a:endParaRPr>
          </a:p>
        </p:txBody>
      </p:sp>
      <p:sp>
        <p:nvSpPr>
          <p:cNvPr id="49" name="CuadroTexto 48">
            <a:extLst>
              <a:ext uri="{FF2B5EF4-FFF2-40B4-BE49-F238E27FC236}">
                <a16:creationId xmlns:a16="http://schemas.microsoft.com/office/drawing/2014/main" id="{92DB61BC-876F-496C-84E7-E9FE28AB92FF}"/>
              </a:ext>
            </a:extLst>
          </p:cNvPr>
          <p:cNvSpPr txBox="1"/>
          <p:nvPr/>
        </p:nvSpPr>
        <p:spPr>
          <a:xfrm>
            <a:off x="685800" y="-1166622"/>
            <a:ext cx="4907280" cy="830997"/>
          </a:xfrm>
          <a:prstGeom prst="rect">
            <a:avLst/>
          </a:prstGeom>
          <a:noFill/>
        </p:spPr>
        <p:txBody>
          <a:bodyPr wrap="square" rtlCol="0">
            <a:spAutoFit/>
          </a:bodyPr>
          <a:lstStyle/>
          <a:p>
            <a:r>
              <a:rPr lang="es-PE" sz="4800" dirty="0">
                <a:latin typeface="Stretch Pro" pitchFamily="50" charset="0"/>
              </a:rPr>
              <a:t>MISIÓN </a:t>
            </a:r>
          </a:p>
        </p:txBody>
      </p:sp>
      <mc:AlternateContent xmlns:mc="http://schemas.openxmlformats.org/markup-compatibility/2006">
        <mc:Choice xmlns:am3d="http://schemas.microsoft.com/office/drawing/2017/model3d" Requires="am3d">
          <p:graphicFrame>
            <p:nvGraphicFramePr>
              <p:cNvPr id="51" name="Modelo 3D 50" descr="Hamburguesa explosiva con queso">
                <a:extLst>
                  <a:ext uri="{FF2B5EF4-FFF2-40B4-BE49-F238E27FC236}">
                    <a16:creationId xmlns:a16="http://schemas.microsoft.com/office/drawing/2014/main" id="{068E46C2-813F-491D-B7DB-9D09AFD49E49}"/>
                  </a:ext>
                </a:extLst>
              </p:cNvPr>
              <p:cNvGraphicFramePr>
                <a:graphicFrameLocks noChangeAspect="1"/>
              </p:cNvGraphicFramePr>
              <p:nvPr>
                <p:extLst>
                  <p:ext uri="{D42A27DB-BD31-4B8C-83A1-F6EECF244321}">
                    <p14:modId xmlns:p14="http://schemas.microsoft.com/office/powerpoint/2010/main" val="378020840"/>
                  </p:ext>
                </p:extLst>
              </p:nvPr>
            </p:nvGraphicFramePr>
            <p:xfrm>
              <a:off x="9344891" y="581810"/>
              <a:ext cx="1518457" cy="3766519"/>
            </p:xfrm>
            <a:graphic>
              <a:graphicData uri="http://schemas.microsoft.com/office/drawing/2017/model3d">
                <am3d:model3d r:embed="rId5">
                  <am3d:spPr>
                    <a:xfrm>
                      <a:off x="0" y="0"/>
                      <a:ext cx="1518457" cy="3766519"/>
                    </a:xfrm>
                    <a:prstGeom prst="rect">
                      <a:avLst/>
                    </a:prstGeom>
                  </am3d:spPr>
                  <am3d:camera>
                    <am3d:pos x="0" y="0" z="54136024"/>
                    <am3d:up dx="0" dy="36000000" dz="0"/>
                    <am3d:lookAt x="0" y="0" z="0"/>
                    <am3d:perspective fov="2700000"/>
                  </am3d:camera>
                  <am3d:trans>
                    <am3d:meterPerModelUnit n="1587532" d="1000000"/>
                    <am3d:preTrans dx="3198" dy="-17979431" dz="-7246"/>
                    <am3d:scale>
                      <am3d:sx n="1000000" d="1000000"/>
                      <am3d:sy n="1000000" d="1000000"/>
                      <am3d:sz n="1000000" d="1000000"/>
                    </am3d:scale>
                    <am3d:rot/>
                    <am3d:postTrans dx="0" dy="0" dz="0"/>
                  </am3d:trans>
                  <am3d:raster rName="Office3DRenderer" rVer="16.0.8326">
                    <am3d:blip r:embed="rId6"/>
                  </am3d:raster>
                  <am3d:extLst>
                    <a:ext uri="{9A65AA19-BECB-4387-8358-8AD5134E1D82}">
                      <a3danim:embedAnim xmlns:a3danim="http://schemas.microsoft.com/office/drawing/2018/animation/model3d" animId="0">
                        <a3danim:animPr length="4633" count="indefinite"/>
                      </a3danim:embedAnim>
                    </a:ext>
                    <a:ext uri="{E9DE012E-A134-456F-84FE-255F9AAD75C6}">
                      <a3danim:posterFrame xmlns:a3danim="http://schemas.microsoft.com/office/drawing/2018/animation/model3d" animId="0"/>
                    </a:ext>
                  </am3d:extLst>
                  <am3d:objViewport viewportSz="4063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Modelo 3D 50" descr="Hamburguesa explosiva con queso">
                <a:extLst>
                  <a:ext uri="{FF2B5EF4-FFF2-40B4-BE49-F238E27FC236}">
                    <a16:creationId xmlns:a16="http://schemas.microsoft.com/office/drawing/2014/main" id="{068E46C2-813F-491D-B7DB-9D09AFD49E49}"/>
                  </a:ext>
                </a:extLst>
              </p:cNvPr>
              <p:cNvPicPr>
                <a:picLocks noGrp="1" noRot="1" noChangeAspect="1" noMove="1" noResize="1" noEditPoints="1" noAdjustHandles="1" noChangeArrowheads="1" noChangeShapeType="1" noCrop="1"/>
              </p:cNvPicPr>
              <p:nvPr/>
            </p:nvPicPr>
            <p:blipFill>
              <a:blip r:embed="rId6"/>
              <a:stretch>
                <a:fillRect/>
              </a:stretch>
            </p:blipFill>
            <p:spPr>
              <a:xfrm>
                <a:off x="9344891" y="581810"/>
                <a:ext cx="1518457" cy="3766519"/>
              </a:xfrm>
              <a:prstGeom prst="rect">
                <a:avLst/>
              </a:prstGeom>
            </p:spPr>
          </p:pic>
        </mc:Fallback>
      </mc:AlternateContent>
    </p:spTree>
    <p:extLst>
      <p:ext uri="{BB962C8B-B14F-4D97-AF65-F5344CB8AC3E}">
        <p14:creationId xmlns:p14="http://schemas.microsoft.com/office/powerpoint/2010/main" val="1174356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0" presetClass="emph" presetSubtype="1" repeatCount="indefinite" fill="hold" nodeType="withEffect">
                                  <p:stCondLst>
                                    <p:cond delay="0"/>
                                  </p:stCondLst>
                                  <p:childTnLst>
                                    <p:anim calcmode="lin" valueType="num">
                                      <p:cBhvr>
                                        <p:cTn id="12" dur="4633" fill="hold"/>
                                        <p:tgtEl>
                                          <p:spTgt spid="51"/>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9B51174-1A32-4493-AB61-F809360F420A}"/>
              </a:ext>
            </a:extLst>
          </p:cNvPr>
          <p:cNvSpPr txBox="1"/>
          <p:nvPr/>
        </p:nvSpPr>
        <p:spPr>
          <a:xfrm>
            <a:off x="588265" y="1874175"/>
            <a:ext cx="5644896" cy="1969770"/>
          </a:xfrm>
          <a:prstGeom prst="rect">
            <a:avLst/>
          </a:prstGeom>
          <a:noFill/>
        </p:spPr>
        <p:txBody>
          <a:bodyPr wrap="square" rtlCol="0">
            <a:spAutoFit/>
          </a:bodyPr>
          <a:lstStyle/>
          <a:p>
            <a:r>
              <a:rPr lang="es-ES" sz="1800" kern="100" dirty="0">
                <a:effectLst/>
                <a:latin typeface="Arial Black" panose="020B0A04020102020204" pitchFamily="34" charset="0"/>
                <a:ea typeface="Calibri" panose="020F0502020204030204" pitchFamily="34" charset="0"/>
                <a:cs typeface="Calibri" panose="020F0502020204030204" pitchFamily="34" charset="0"/>
              </a:rPr>
              <a:t>Esta empresa ofrece a sus clientes productos alimenticios de alta calidad y deliciosos en un ambiente acogedor y amigable, manteniendo altos estándares de servicio y calidad en cada paso del proceso de producción y servicio.</a:t>
            </a:r>
            <a:endParaRPr lang="es-PE" sz="1800" kern="100" dirty="0">
              <a:effectLst/>
              <a:latin typeface="Arial Black" panose="020B0A04020102020204" pitchFamily="34" charset="0"/>
              <a:ea typeface="Calibri" panose="020F0502020204030204" pitchFamily="34" charset="0"/>
              <a:cs typeface="Times New Roman" panose="02020603050405020304" pitchFamily="18" charset="0"/>
            </a:endParaRPr>
          </a:p>
          <a:p>
            <a:endParaRPr lang="es-PE" dirty="0">
              <a:latin typeface="Arial Black" panose="020B0A04020102020204" pitchFamily="34" charset="0"/>
            </a:endParaRPr>
          </a:p>
        </p:txBody>
      </p:sp>
      <p:sp>
        <p:nvSpPr>
          <p:cNvPr id="4" name="CuadroTexto 3">
            <a:extLst>
              <a:ext uri="{FF2B5EF4-FFF2-40B4-BE49-F238E27FC236}">
                <a16:creationId xmlns:a16="http://schemas.microsoft.com/office/drawing/2014/main" id="{643133A9-2716-479F-BE29-ECBF66EEC7D7}"/>
              </a:ext>
            </a:extLst>
          </p:cNvPr>
          <p:cNvSpPr txBox="1"/>
          <p:nvPr/>
        </p:nvSpPr>
        <p:spPr>
          <a:xfrm>
            <a:off x="685800" y="1043178"/>
            <a:ext cx="4907280" cy="830997"/>
          </a:xfrm>
          <a:prstGeom prst="rect">
            <a:avLst/>
          </a:prstGeom>
          <a:noFill/>
        </p:spPr>
        <p:txBody>
          <a:bodyPr wrap="square" rtlCol="0">
            <a:spAutoFit/>
          </a:bodyPr>
          <a:lstStyle/>
          <a:p>
            <a:r>
              <a:rPr lang="es-PE" sz="4800" dirty="0">
                <a:latin typeface="Stretch Pro" pitchFamily="50" charset="0"/>
              </a:rPr>
              <a:t>MISIÓN </a:t>
            </a:r>
          </a:p>
        </p:txBody>
      </p:sp>
      <mc:AlternateContent xmlns:mc="http://schemas.openxmlformats.org/markup-compatibility/2006">
        <mc:Choice xmlns:am3d="http://schemas.microsoft.com/office/drawing/2017/model3d" Requires="am3d">
          <p:graphicFrame>
            <p:nvGraphicFramePr>
              <p:cNvPr id="5" name="Modelo 3D 4" descr="Hamburguesa explosiva con queso">
                <a:extLst>
                  <a:ext uri="{FF2B5EF4-FFF2-40B4-BE49-F238E27FC236}">
                    <a16:creationId xmlns:a16="http://schemas.microsoft.com/office/drawing/2014/main" id="{9C6D60F6-862B-4E36-BC29-14A12B64B851}"/>
                  </a:ext>
                </a:extLst>
              </p:cNvPr>
              <p:cNvGraphicFramePr>
                <a:graphicFrameLocks noChangeAspect="1"/>
              </p:cNvGraphicFramePr>
              <p:nvPr>
                <p:extLst>
                  <p:ext uri="{D42A27DB-BD31-4B8C-83A1-F6EECF244321}">
                    <p14:modId xmlns:p14="http://schemas.microsoft.com/office/powerpoint/2010/main" val="2780989000"/>
                  </p:ext>
                </p:extLst>
              </p:nvPr>
            </p:nvGraphicFramePr>
            <p:xfrm>
              <a:off x="6359175" y="729102"/>
              <a:ext cx="2155888" cy="3685294"/>
            </p:xfrm>
            <a:graphic>
              <a:graphicData uri="http://schemas.microsoft.com/office/drawing/2017/model3d">
                <am3d:model3d r:embed="rId2">
                  <am3d:spPr>
                    <a:xfrm>
                      <a:off x="0" y="0"/>
                      <a:ext cx="2155888" cy="3685294"/>
                    </a:xfrm>
                    <a:prstGeom prst="rect">
                      <a:avLst/>
                    </a:prstGeom>
                  </am3d:spPr>
                  <am3d:camera>
                    <am3d:pos x="0" y="0" z="54136024"/>
                    <am3d:up dx="0" dy="36000000" dz="0"/>
                    <am3d:lookAt x="0" y="0" z="0"/>
                    <am3d:perspective fov="2700000"/>
                  </am3d:camera>
                  <am3d:trans>
                    <am3d:meterPerModelUnit n="1587532" d="1000000"/>
                    <am3d:preTrans dx="3198" dy="-17979431" dz="-7246"/>
                    <am3d:scale>
                      <am3d:sx n="1000000" d="1000000"/>
                      <am3d:sy n="1000000" d="1000000"/>
                      <am3d:sz n="1000000" d="1000000"/>
                    </am3d:scale>
                    <am3d:rot ax="-1755956" ay="939869" az="-516244"/>
                    <am3d:postTrans dx="0" dy="0" dz="0"/>
                  </am3d:trans>
                  <am3d:raster rName="Office3DRenderer" rVer="16.0.8326">
                    <am3d:blip r:embed="rId3"/>
                  </am3d:raster>
                  <am3d:extLst>
                    <a:ext uri="{9A65AA19-BECB-4387-8358-8AD5134E1D82}">
                      <a3danim:embedAnim xmlns:a3danim="http://schemas.microsoft.com/office/drawing/2018/animation/model3d" animId="0">
                        <a3danim:animPr length="4633" count="indefinite"/>
                      </a3danim:embedAnim>
                    </a:ext>
                    <a:ext uri="{E9DE012E-A134-456F-84FE-255F9AAD75C6}">
                      <a3danim:posterFrame xmlns:a3danim="http://schemas.microsoft.com/office/drawing/2018/animation/model3d" animId="0"/>
                    </a:ext>
                  </am3d:extLst>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elo 3D 4" descr="Hamburguesa explosiva con queso">
                <a:extLst>
                  <a:ext uri="{FF2B5EF4-FFF2-40B4-BE49-F238E27FC236}">
                    <a16:creationId xmlns:a16="http://schemas.microsoft.com/office/drawing/2014/main" id="{9C6D60F6-862B-4E36-BC29-14A12B64B851}"/>
                  </a:ext>
                </a:extLst>
              </p:cNvPr>
              <p:cNvPicPr>
                <a:picLocks noGrp="1" noRot="1" noChangeAspect="1" noMove="1" noResize="1" noEditPoints="1" noAdjustHandles="1" noChangeArrowheads="1" noChangeShapeType="1" noCrop="1"/>
              </p:cNvPicPr>
              <p:nvPr/>
            </p:nvPicPr>
            <p:blipFill>
              <a:blip r:embed="rId3"/>
              <a:stretch>
                <a:fillRect/>
              </a:stretch>
            </p:blipFill>
            <p:spPr>
              <a:xfrm>
                <a:off x="6359175" y="729102"/>
                <a:ext cx="2155888" cy="3685294"/>
              </a:xfrm>
              <a:prstGeom prst="rect">
                <a:avLst/>
              </a:prstGeom>
            </p:spPr>
          </p:pic>
        </mc:Fallback>
      </mc:AlternateContent>
      <p:pic>
        <p:nvPicPr>
          <p:cNvPr id="6" name="Imagen 5">
            <a:extLst>
              <a:ext uri="{FF2B5EF4-FFF2-40B4-BE49-F238E27FC236}">
                <a16:creationId xmlns:a16="http://schemas.microsoft.com/office/drawing/2014/main" id="{8914E380-8169-46F0-9EE8-CF2C1F842A72}"/>
              </a:ext>
            </a:extLst>
          </p:cNvPr>
          <p:cNvPicPr>
            <a:picLocks noChangeAspect="1"/>
          </p:cNvPicPr>
          <p:nvPr/>
        </p:nvPicPr>
        <p:blipFill>
          <a:blip r:embed="rId4"/>
          <a:stretch>
            <a:fillRect/>
          </a:stretch>
        </p:blipFill>
        <p:spPr>
          <a:xfrm>
            <a:off x="-4556759" y="1022734"/>
            <a:ext cx="3543299" cy="3166948"/>
          </a:xfrm>
          <a:prstGeom prst="rect">
            <a:avLst/>
          </a:prstGeom>
        </p:spPr>
      </p:pic>
      <p:sp>
        <p:nvSpPr>
          <p:cNvPr id="7" name="Google Shape;327;p26">
            <a:extLst>
              <a:ext uri="{FF2B5EF4-FFF2-40B4-BE49-F238E27FC236}">
                <a16:creationId xmlns:a16="http://schemas.microsoft.com/office/drawing/2014/main" id="{9C412B76-5039-405E-82F0-5288798F4AED}"/>
              </a:ext>
            </a:extLst>
          </p:cNvPr>
          <p:cNvSpPr txBox="1">
            <a:spLocks/>
          </p:cNvSpPr>
          <p:nvPr/>
        </p:nvSpPr>
        <p:spPr>
          <a:xfrm>
            <a:off x="-4688310" y="-1220700"/>
            <a:ext cx="3806400" cy="244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Oswald SemiBold"/>
              <a:buNone/>
              <a:defRPr sz="7200" b="0" i="0" u="none" strike="noStrike" cap="none">
                <a:solidFill>
                  <a:schemeClr val="lt1"/>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pPr algn="ctr"/>
            <a:r>
              <a:rPr lang="es-PE" dirty="0">
                <a:latin typeface="Calling Heart" panose="02000500000000000000" pitchFamily="2" charset="0"/>
              </a:rPr>
              <a:t>Integrantes</a:t>
            </a:r>
          </a:p>
        </p:txBody>
      </p:sp>
      <p:grpSp>
        <p:nvGrpSpPr>
          <p:cNvPr id="8" name="Google Shape;7576;p59">
            <a:extLst>
              <a:ext uri="{FF2B5EF4-FFF2-40B4-BE49-F238E27FC236}">
                <a16:creationId xmlns:a16="http://schemas.microsoft.com/office/drawing/2014/main" id="{6ABA4E36-4C46-45FA-8BC5-C8CB92E4CE32}"/>
              </a:ext>
            </a:extLst>
          </p:cNvPr>
          <p:cNvGrpSpPr/>
          <p:nvPr/>
        </p:nvGrpSpPr>
        <p:grpSpPr>
          <a:xfrm>
            <a:off x="12567918" y="988276"/>
            <a:ext cx="3481874" cy="3166948"/>
            <a:chOff x="4191587" y="2104422"/>
            <a:chExt cx="712919" cy="637383"/>
          </a:xfrm>
        </p:grpSpPr>
        <p:grpSp>
          <p:nvGrpSpPr>
            <p:cNvPr id="9" name="Google Shape;7577;p59">
              <a:extLst>
                <a:ext uri="{FF2B5EF4-FFF2-40B4-BE49-F238E27FC236}">
                  <a16:creationId xmlns:a16="http://schemas.microsoft.com/office/drawing/2014/main" id="{BFA91C83-3F42-4288-86DB-B106B80E317B}"/>
                </a:ext>
              </a:extLst>
            </p:cNvPr>
            <p:cNvGrpSpPr/>
            <p:nvPr/>
          </p:nvGrpSpPr>
          <p:grpSpPr>
            <a:xfrm>
              <a:off x="4204684" y="2430067"/>
              <a:ext cx="342957" cy="311738"/>
              <a:chOff x="4204684" y="2430067"/>
              <a:chExt cx="342957" cy="311738"/>
            </a:xfrm>
          </p:grpSpPr>
          <p:sp>
            <p:nvSpPr>
              <p:cNvPr id="19" name="Google Shape;7578;p59">
                <a:extLst>
                  <a:ext uri="{FF2B5EF4-FFF2-40B4-BE49-F238E27FC236}">
                    <a16:creationId xmlns:a16="http://schemas.microsoft.com/office/drawing/2014/main" id="{3E970702-A655-4ABF-9F07-0C31525FBA2E}"/>
                  </a:ext>
                </a:extLst>
              </p:cNvPr>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79;p59">
                <a:extLst>
                  <a:ext uri="{FF2B5EF4-FFF2-40B4-BE49-F238E27FC236}">
                    <a16:creationId xmlns:a16="http://schemas.microsoft.com/office/drawing/2014/main" id="{8849F680-75B8-473E-979F-6A9957DB28F0}"/>
                  </a:ext>
                </a:extLst>
              </p:cNvPr>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580;p59">
              <a:extLst>
                <a:ext uri="{FF2B5EF4-FFF2-40B4-BE49-F238E27FC236}">
                  <a16:creationId xmlns:a16="http://schemas.microsoft.com/office/drawing/2014/main" id="{D37EAED3-7B84-4948-A72D-E11DC9BA5609}"/>
                </a:ext>
              </a:extLst>
            </p:cNvPr>
            <p:cNvGrpSpPr/>
            <p:nvPr/>
          </p:nvGrpSpPr>
          <p:grpSpPr>
            <a:xfrm>
              <a:off x="4561586" y="2430067"/>
              <a:ext cx="342920" cy="311738"/>
              <a:chOff x="4561586" y="2430067"/>
              <a:chExt cx="342920" cy="311738"/>
            </a:xfrm>
          </p:grpSpPr>
          <p:sp>
            <p:nvSpPr>
              <p:cNvPr id="17" name="Google Shape;7581;p59">
                <a:extLst>
                  <a:ext uri="{FF2B5EF4-FFF2-40B4-BE49-F238E27FC236}">
                    <a16:creationId xmlns:a16="http://schemas.microsoft.com/office/drawing/2014/main" id="{81CF6187-7CA1-48F5-99D6-7604706AD176}"/>
                  </a:ext>
                </a:extLst>
              </p:cNvPr>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82;p59">
                <a:extLst>
                  <a:ext uri="{FF2B5EF4-FFF2-40B4-BE49-F238E27FC236}">
                    <a16:creationId xmlns:a16="http://schemas.microsoft.com/office/drawing/2014/main" id="{4ED33A3F-DD00-4F58-A672-EFAB83599ABF}"/>
                  </a:ext>
                </a:extLst>
              </p:cNvPr>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583;p59">
              <a:extLst>
                <a:ext uri="{FF2B5EF4-FFF2-40B4-BE49-F238E27FC236}">
                  <a16:creationId xmlns:a16="http://schemas.microsoft.com/office/drawing/2014/main" id="{14D9E48D-E32E-4ED2-8B72-AEAF526A1FA0}"/>
                </a:ext>
              </a:extLst>
            </p:cNvPr>
            <p:cNvGrpSpPr/>
            <p:nvPr/>
          </p:nvGrpSpPr>
          <p:grpSpPr>
            <a:xfrm>
              <a:off x="4561586" y="2104422"/>
              <a:ext cx="342920" cy="311738"/>
              <a:chOff x="4561586" y="2104422"/>
              <a:chExt cx="342920" cy="311738"/>
            </a:xfrm>
          </p:grpSpPr>
          <p:sp>
            <p:nvSpPr>
              <p:cNvPr id="15" name="Google Shape;7584;p59">
                <a:extLst>
                  <a:ext uri="{FF2B5EF4-FFF2-40B4-BE49-F238E27FC236}">
                    <a16:creationId xmlns:a16="http://schemas.microsoft.com/office/drawing/2014/main" id="{4084A314-31C1-4DE7-9B23-2986905AFE56}"/>
                  </a:ext>
                </a:extLst>
              </p:cNvPr>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85;p59">
                <a:extLst>
                  <a:ext uri="{FF2B5EF4-FFF2-40B4-BE49-F238E27FC236}">
                    <a16:creationId xmlns:a16="http://schemas.microsoft.com/office/drawing/2014/main" id="{957E8AE3-BB10-48B1-B777-0D46C2E188CE}"/>
                  </a:ext>
                </a:extLst>
              </p:cNvPr>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7586;p59">
              <a:extLst>
                <a:ext uri="{FF2B5EF4-FFF2-40B4-BE49-F238E27FC236}">
                  <a16:creationId xmlns:a16="http://schemas.microsoft.com/office/drawing/2014/main" id="{893CD9B8-C96E-49B3-B499-C1383AA56CE2}"/>
                </a:ext>
              </a:extLst>
            </p:cNvPr>
            <p:cNvGrpSpPr/>
            <p:nvPr/>
          </p:nvGrpSpPr>
          <p:grpSpPr>
            <a:xfrm>
              <a:off x="4191587" y="2104422"/>
              <a:ext cx="356054" cy="311664"/>
              <a:chOff x="4191587" y="2104422"/>
              <a:chExt cx="356054" cy="311664"/>
            </a:xfrm>
          </p:grpSpPr>
          <p:sp>
            <p:nvSpPr>
              <p:cNvPr id="13" name="Google Shape;7587;p59">
                <a:extLst>
                  <a:ext uri="{FF2B5EF4-FFF2-40B4-BE49-F238E27FC236}">
                    <a16:creationId xmlns:a16="http://schemas.microsoft.com/office/drawing/2014/main" id="{AB64B650-12F3-4E7C-863A-305D399F0194}"/>
                  </a:ext>
                </a:extLst>
              </p:cNvPr>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88;p59">
                <a:extLst>
                  <a:ext uri="{FF2B5EF4-FFF2-40B4-BE49-F238E27FC236}">
                    <a16:creationId xmlns:a16="http://schemas.microsoft.com/office/drawing/2014/main" id="{07653391-B8F8-489D-8C4E-4C29DE11E845}"/>
                  </a:ext>
                </a:extLst>
              </p:cNvPr>
              <p:cNvSpPr/>
              <p:nvPr/>
            </p:nvSpPr>
            <p:spPr>
              <a:xfrm>
                <a:off x="4191587" y="2170087"/>
                <a:ext cx="130936"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CuadroTexto 20">
            <a:extLst>
              <a:ext uri="{FF2B5EF4-FFF2-40B4-BE49-F238E27FC236}">
                <a16:creationId xmlns:a16="http://schemas.microsoft.com/office/drawing/2014/main" id="{6F591AED-ED64-40AC-B26A-8D191BBFC8B6}"/>
              </a:ext>
            </a:extLst>
          </p:cNvPr>
          <p:cNvSpPr txBox="1"/>
          <p:nvPr/>
        </p:nvSpPr>
        <p:spPr>
          <a:xfrm>
            <a:off x="9469120" y="1376420"/>
            <a:ext cx="3010393" cy="461665"/>
          </a:xfrm>
          <a:prstGeom prst="rect">
            <a:avLst/>
          </a:prstGeom>
          <a:noFill/>
        </p:spPr>
        <p:txBody>
          <a:bodyPr wrap="square" rtlCol="0">
            <a:spAutoFit/>
          </a:bodyPr>
          <a:lstStyle/>
          <a:p>
            <a:pPr algn="r"/>
            <a:r>
              <a:rPr lang="es-PE" sz="1200" dirty="0">
                <a:latin typeface="Stretch Pro" pitchFamily="50" charset="0"/>
              </a:rPr>
              <a:t>Roger Michael Jaramillo Rivas – N00258644</a:t>
            </a:r>
          </a:p>
        </p:txBody>
      </p:sp>
      <p:sp>
        <p:nvSpPr>
          <p:cNvPr id="22" name="CuadroTexto 21">
            <a:extLst>
              <a:ext uri="{FF2B5EF4-FFF2-40B4-BE49-F238E27FC236}">
                <a16:creationId xmlns:a16="http://schemas.microsoft.com/office/drawing/2014/main" id="{7D876812-F3BF-4E3A-A27D-F4ED7D09A8CC}"/>
              </a:ext>
            </a:extLst>
          </p:cNvPr>
          <p:cNvSpPr txBox="1"/>
          <p:nvPr/>
        </p:nvSpPr>
        <p:spPr>
          <a:xfrm>
            <a:off x="9469119" y="3243492"/>
            <a:ext cx="3010393" cy="461665"/>
          </a:xfrm>
          <a:prstGeom prst="rect">
            <a:avLst/>
          </a:prstGeom>
          <a:noFill/>
        </p:spPr>
        <p:txBody>
          <a:bodyPr wrap="square" rtlCol="0">
            <a:spAutoFit/>
          </a:bodyPr>
          <a:lstStyle/>
          <a:p>
            <a:pPr algn="r"/>
            <a:r>
              <a:rPr lang="es-PE" sz="1200" dirty="0">
                <a:latin typeface="Stretch Pro" pitchFamily="50" charset="0"/>
              </a:rPr>
              <a:t>Docente: Juan Ricardo Tapia Carbajal</a:t>
            </a:r>
          </a:p>
        </p:txBody>
      </p:sp>
      <p:sp>
        <p:nvSpPr>
          <p:cNvPr id="23" name="CuadroTexto 22">
            <a:extLst>
              <a:ext uri="{FF2B5EF4-FFF2-40B4-BE49-F238E27FC236}">
                <a16:creationId xmlns:a16="http://schemas.microsoft.com/office/drawing/2014/main" id="{30B38DE0-E1CA-4A34-8134-AB73F30AE056}"/>
              </a:ext>
            </a:extLst>
          </p:cNvPr>
          <p:cNvSpPr txBox="1"/>
          <p:nvPr/>
        </p:nvSpPr>
        <p:spPr>
          <a:xfrm>
            <a:off x="9343528" y="1865698"/>
            <a:ext cx="5644896" cy="2031325"/>
          </a:xfrm>
          <a:prstGeom prst="rect">
            <a:avLst/>
          </a:prstGeom>
          <a:noFill/>
        </p:spPr>
        <p:txBody>
          <a:bodyPr wrap="square" rtlCol="0">
            <a:spAutoFit/>
          </a:bodyPr>
          <a:lstStyle>
            <a:defPPr marR="0" lvl="0" algn="l" rtl="0">
              <a:lnSpc>
                <a:spcPct val="100000"/>
              </a:lnSpc>
              <a:spcBef>
                <a:spcPts val="0"/>
              </a:spcBef>
              <a:spcAft>
                <a:spcPts val="0"/>
              </a:spcAft>
            </a:defPPr>
            <a:lvl1pPr algn="r">
              <a:defRPr sz="1800" kern="100">
                <a:effectLst/>
                <a:latin typeface="Arial Black" panose="020B0A04020102020204" pitchFamily="34" charset="0"/>
                <a:ea typeface="Calibri" panose="020F0502020204030204" pitchFamily="34" charset="0"/>
                <a:cs typeface="Calibri" panose="020F0502020204030204" pitchFamily="34" charset="0"/>
              </a:defRPr>
            </a:lvl1pPr>
          </a:lstStyle>
          <a:p>
            <a:r>
              <a:rPr lang="es-ES" dirty="0"/>
              <a:t>Esta empresa quiere convertirse en una de las principales cadenas de comida rápida a nivel nacional e internacional, conocida por su calidad superior, servicio excepcional y compromiso con la satisfacción del cliente.</a:t>
            </a:r>
            <a:endParaRPr lang="es-PE" dirty="0"/>
          </a:p>
          <a:p>
            <a:endParaRPr lang="es-PE" dirty="0"/>
          </a:p>
        </p:txBody>
      </p:sp>
      <p:sp>
        <p:nvSpPr>
          <p:cNvPr id="24" name="CuadroTexto 23">
            <a:extLst>
              <a:ext uri="{FF2B5EF4-FFF2-40B4-BE49-F238E27FC236}">
                <a16:creationId xmlns:a16="http://schemas.microsoft.com/office/drawing/2014/main" id="{35B5A533-BBE7-4B6D-A63A-D4B738142201}"/>
              </a:ext>
            </a:extLst>
          </p:cNvPr>
          <p:cNvSpPr txBox="1"/>
          <p:nvPr/>
        </p:nvSpPr>
        <p:spPr>
          <a:xfrm>
            <a:off x="9252670" y="1019349"/>
            <a:ext cx="4907280" cy="1569660"/>
          </a:xfrm>
          <a:prstGeom prst="rect">
            <a:avLst/>
          </a:prstGeom>
          <a:noFill/>
        </p:spPr>
        <p:txBody>
          <a:bodyPr wrap="square" rtlCol="0">
            <a:spAutoFit/>
          </a:bodyPr>
          <a:lstStyle/>
          <a:p>
            <a:r>
              <a:rPr lang="es-PE" sz="4800" dirty="0">
                <a:latin typeface="Stretch Pro" pitchFamily="50" charset="0"/>
              </a:rPr>
              <a:t>VISIÓN</a:t>
            </a:r>
          </a:p>
          <a:p>
            <a:r>
              <a:rPr lang="es-PE" sz="4800" dirty="0">
                <a:latin typeface="Stretch Pro" pitchFamily="50" charset="0"/>
              </a:rPr>
              <a:t> </a:t>
            </a:r>
          </a:p>
        </p:txBody>
      </p:sp>
    </p:spTree>
    <p:extLst>
      <p:ext uri="{BB962C8B-B14F-4D97-AF65-F5344CB8AC3E}">
        <p14:creationId xmlns:p14="http://schemas.microsoft.com/office/powerpoint/2010/main" val="322357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633" fill="hold"/>
                                        <p:tgtEl>
                                          <p:spTgt spid="5"/>
                                        </p:tgtEl>
                                        <p:attrNameLst>
                                          <p:attrName>embedded1</p:attrName>
                                        </p:attrNameLst>
                                      </p:cBhvr>
                                      <p:tavLst>
                                        <p:tav tm="0">
                                          <p:val>
                                            <p:fltVal val="0"/>
                                          </p:val>
                                        </p:tav>
                                        <p:tav tm="100000">
                                          <p:val>
                                            <p:fltVal val="1"/>
                                          </p:val>
                                        </p:tav>
                                      </p:tavLst>
                                    </p:anim>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530"/>
        </a:solidFill>
        <a:effectLst/>
      </p:bgPr>
    </p:bg>
    <p:spTree>
      <p:nvGrpSpPr>
        <p:cNvPr id="1" name="Shape 394"/>
        <p:cNvGrpSpPr/>
        <p:nvPr/>
      </p:nvGrpSpPr>
      <p:grpSpPr>
        <a:xfrm>
          <a:off x="0" y="0"/>
          <a:ext cx="0" cy="0"/>
          <a:chOff x="0" y="0"/>
          <a:chExt cx="0" cy="0"/>
        </a:xfrm>
      </p:grpSpPr>
      <p:grpSp>
        <p:nvGrpSpPr>
          <p:cNvPr id="397" name="Google Shape;397;p27"/>
          <p:cNvGrpSpPr/>
          <p:nvPr/>
        </p:nvGrpSpPr>
        <p:grpSpPr>
          <a:xfrm>
            <a:off x="914702" y="379909"/>
            <a:ext cx="7733883" cy="4294602"/>
            <a:chOff x="914702" y="379909"/>
            <a:chExt cx="7733883" cy="4294602"/>
          </a:xfrm>
        </p:grpSpPr>
        <p:grpSp>
          <p:nvGrpSpPr>
            <p:cNvPr id="398" name="Google Shape;398;p27"/>
            <p:cNvGrpSpPr/>
            <p:nvPr/>
          </p:nvGrpSpPr>
          <p:grpSpPr>
            <a:xfrm>
              <a:off x="6618039" y="379909"/>
              <a:ext cx="2030545" cy="596756"/>
              <a:chOff x="6783571" y="438153"/>
              <a:chExt cx="1810562" cy="589447"/>
            </a:xfrm>
          </p:grpSpPr>
          <p:sp>
            <p:nvSpPr>
              <p:cNvPr id="399" name="Google Shape;399;p27"/>
              <p:cNvSpPr/>
              <p:nvPr/>
            </p:nvSpPr>
            <p:spPr>
              <a:xfrm>
                <a:off x="6966457"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400" name="Google Shape;400;p27"/>
              <p:cNvSpPr/>
              <p:nvPr/>
            </p:nvSpPr>
            <p:spPr>
              <a:xfrm>
                <a:off x="6783571"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401" name="Google Shape;401;p27"/>
              <p:cNvSpPr/>
              <p:nvPr/>
            </p:nvSpPr>
            <p:spPr>
              <a:xfrm>
                <a:off x="6956764" y="438153"/>
                <a:ext cx="940271" cy="185262"/>
              </a:xfrm>
              <a:custGeom>
                <a:avLst/>
                <a:gdLst/>
                <a:ahLst/>
                <a:cxnLst/>
                <a:rect l="l" t="t" r="r" b="b"/>
                <a:pathLst>
                  <a:path w="28422" h="5600" extrusionOk="0">
                    <a:moveTo>
                      <a:pt x="25624" y="714"/>
                    </a:moveTo>
                    <a:cubicBezTo>
                      <a:pt x="26773" y="714"/>
                      <a:pt x="27709" y="1650"/>
                      <a:pt x="27709" y="2798"/>
                    </a:cubicBezTo>
                    <a:cubicBezTo>
                      <a:pt x="27709" y="3950"/>
                      <a:pt x="26773" y="4886"/>
                      <a:pt x="25624" y="4886"/>
                    </a:cubicBezTo>
                    <a:lnTo>
                      <a:pt x="2801" y="4886"/>
                    </a:lnTo>
                    <a:cubicBezTo>
                      <a:pt x="1648" y="4886"/>
                      <a:pt x="713" y="3950"/>
                      <a:pt x="713" y="2798"/>
                    </a:cubicBezTo>
                    <a:cubicBezTo>
                      <a:pt x="713" y="1650"/>
                      <a:pt x="1648" y="714"/>
                      <a:pt x="2801" y="714"/>
                    </a:cubicBezTo>
                    <a:close/>
                    <a:moveTo>
                      <a:pt x="2801" y="1"/>
                    </a:moveTo>
                    <a:cubicBezTo>
                      <a:pt x="1256" y="1"/>
                      <a:pt x="1" y="1256"/>
                      <a:pt x="1" y="2798"/>
                    </a:cubicBezTo>
                    <a:cubicBezTo>
                      <a:pt x="1" y="4344"/>
                      <a:pt x="1256" y="5599"/>
                      <a:pt x="2801" y="5599"/>
                    </a:cubicBezTo>
                    <a:lnTo>
                      <a:pt x="25624" y="5599"/>
                    </a:lnTo>
                    <a:cubicBezTo>
                      <a:pt x="27166" y="5599"/>
                      <a:pt x="28421" y="4344"/>
                      <a:pt x="28421" y="2798"/>
                    </a:cubicBezTo>
                    <a:cubicBezTo>
                      <a:pt x="28421" y="1256"/>
                      <a:pt x="27166" y="1"/>
                      <a:pt x="25624"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402" name="Google Shape;402;p27"/>
              <p:cNvSpPr/>
              <p:nvPr/>
            </p:nvSpPr>
            <p:spPr>
              <a:xfrm>
                <a:off x="7897052" y="890176"/>
                <a:ext cx="697081" cy="137425"/>
              </a:xfrm>
              <a:custGeom>
                <a:avLst/>
                <a:gdLst/>
                <a:ahLst/>
                <a:cxnLst/>
                <a:rect l="l" t="t" r="r" b="b"/>
                <a:pathLst>
                  <a:path w="21071" h="4154" extrusionOk="0">
                    <a:moveTo>
                      <a:pt x="18995" y="531"/>
                    </a:moveTo>
                    <a:cubicBezTo>
                      <a:pt x="19848" y="531"/>
                      <a:pt x="20540" y="1227"/>
                      <a:pt x="20540" y="2079"/>
                    </a:cubicBezTo>
                    <a:cubicBezTo>
                      <a:pt x="20540" y="2931"/>
                      <a:pt x="19848" y="3624"/>
                      <a:pt x="18995" y="3624"/>
                    </a:cubicBezTo>
                    <a:lnTo>
                      <a:pt x="2076" y="3624"/>
                    </a:lnTo>
                    <a:cubicBezTo>
                      <a:pt x="1224" y="3624"/>
                      <a:pt x="528" y="2931"/>
                      <a:pt x="528" y="2079"/>
                    </a:cubicBezTo>
                    <a:cubicBezTo>
                      <a:pt x="528" y="1227"/>
                      <a:pt x="1224" y="531"/>
                      <a:pt x="2076" y="531"/>
                    </a:cubicBezTo>
                    <a:close/>
                    <a:moveTo>
                      <a:pt x="2076" y="1"/>
                    </a:moveTo>
                    <a:cubicBezTo>
                      <a:pt x="930" y="1"/>
                      <a:pt x="1" y="933"/>
                      <a:pt x="1" y="2079"/>
                    </a:cubicBezTo>
                    <a:cubicBezTo>
                      <a:pt x="1" y="3221"/>
                      <a:pt x="930" y="4153"/>
                      <a:pt x="2076" y="4153"/>
                    </a:cubicBezTo>
                    <a:lnTo>
                      <a:pt x="18995" y="4153"/>
                    </a:lnTo>
                    <a:cubicBezTo>
                      <a:pt x="20137" y="4153"/>
                      <a:pt x="21070" y="3221"/>
                      <a:pt x="21070" y="2079"/>
                    </a:cubicBezTo>
                    <a:cubicBezTo>
                      <a:pt x="21070" y="933"/>
                      <a:pt x="20137" y="1"/>
                      <a:pt x="18995" y="1"/>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403" name="Google Shape;403;p27"/>
            <p:cNvGrpSpPr/>
            <p:nvPr/>
          </p:nvGrpSpPr>
          <p:grpSpPr>
            <a:xfrm>
              <a:off x="914702" y="3709388"/>
              <a:ext cx="490421" cy="25923"/>
              <a:chOff x="5612829" y="768560"/>
              <a:chExt cx="437291" cy="25606"/>
            </a:xfrm>
          </p:grpSpPr>
          <p:sp>
            <p:nvSpPr>
              <p:cNvPr id="404" name="Google Shape;404;p27"/>
              <p:cNvSpPr/>
              <p:nvPr/>
            </p:nvSpPr>
            <p:spPr>
              <a:xfrm>
                <a:off x="5795715"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405" name="Google Shape;405;p27"/>
              <p:cNvSpPr/>
              <p:nvPr/>
            </p:nvSpPr>
            <p:spPr>
              <a:xfrm>
                <a:off x="5612829"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406" name="Google Shape;406;p27"/>
            <p:cNvGrpSpPr/>
            <p:nvPr/>
          </p:nvGrpSpPr>
          <p:grpSpPr>
            <a:xfrm>
              <a:off x="6894652" y="4648588"/>
              <a:ext cx="490421" cy="25923"/>
              <a:chOff x="5612829" y="1068195"/>
              <a:chExt cx="437291" cy="25606"/>
            </a:xfrm>
          </p:grpSpPr>
          <p:sp>
            <p:nvSpPr>
              <p:cNvPr id="407" name="Google Shape;407;p27"/>
              <p:cNvSpPr/>
              <p:nvPr/>
            </p:nvSpPr>
            <p:spPr>
              <a:xfrm>
                <a:off x="5795715" y="1068195"/>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408" name="Google Shape;408;p27"/>
              <p:cNvSpPr/>
              <p:nvPr/>
            </p:nvSpPr>
            <p:spPr>
              <a:xfrm>
                <a:off x="5612829" y="1070180"/>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nvGrpSpPr>
            <p:cNvPr id="409" name="Google Shape;409;p27"/>
            <p:cNvGrpSpPr/>
            <p:nvPr/>
          </p:nvGrpSpPr>
          <p:grpSpPr>
            <a:xfrm>
              <a:off x="1066077" y="482938"/>
              <a:ext cx="490421" cy="25923"/>
              <a:chOff x="5612829" y="768560"/>
              <a:chExt cx="437291" cy="25606"/>
            </a:xfrm>
          </p:grpSpPr>
          <p:sp>
            <p:nvSpPr>
              <p:cNvPr id="410" name="Google Shape;410;p27"/>
              <p:cNvSpPr/>
              <p:nvPr/>
            </p:nvSpPr>
            <p:spPr>
              <a:xfrm>
                <a:off x="5795715" y="768560"/>
                <a:ext cx="254404" cy="25606"/>
              </a:xfrm>
              <a:custGeom>
                <a:avLst/>
                <a:gdLst/>
                <a:ahLst/>
                <a:cxnLst/>
                <a:rect l="l" t="t" r="r" b="b"/>
                <a:pathLst>
                  <a:path w="7690" h="774" extrusionOk="0">
                    <a:moveTo>
                      <a:pt x="3814" y="0"/>
                    </a:moveTo>
                    <a:cubicBezTo>
                      <a:pt x="2646" y="0"/>
                      <a:pt x="1489" y="20"/>
                      <a:pt x="350" y="60"/>
                    </a:cubicBezTo>
                    <a:cubicBezTo>
                      <a:pt x="154" y="68"/>
                      <a:pt x="0" y="234"/>
                      <a:pt x="7" y="430"/>
                    </a:cubicBezTo>
                    <a:cubicBezTo>
                      <a:pt x="13" y="621"/>
                      <a:pt x="170" y="774"/>
                      <a:pt x="359" y="774"/>
                    </a:cubicBezTo>
                    <a:cubicBezTo>
                      <a:pt x="365" y="774"/>
                      <a:pt x="371" y="774"/>
                      <a:pt x="376" y="773"/>
                    </a:cubicBezTo>
                    <a:cubicBezTo>
                      <a:pt x="1505" y="733"/>
                      <a:pt x="2653" y="713"/>
                      <a:pt x="3813" y="713"/>
                    </a:cubicBezTo>
                    <a:cubicBezTo>
                      <a:pt x="4972" y="713"/>
                      <a:pt x="6143" y="733"/>
                      <a:pt x="7317" y="773"/>
                    </a:cubicBezTo>
                    <a:lnTo>
                      <a:pt x="7326" y="773"/>
                    </a:lnTo>
                    <a:cubicBezTo>
                      <a:pt x="7520" y="773"/>
                      <a:pt x="7676" y="620"/>
                      <a:pt x="7683" y="427"/>
                    </a:cubicBezTo>
                    <a:cubicBezTo>
                      <a:pt x="7689" y="231"/>
                      <a:pt x="7536" y="68"/>
                      <a:pt x="7340" y="60"/>
                    </a:cubicBezTo>
                    <a:cubicBezTo>
                      <a:pt x="6159" y="20"/>
                      <a:pt x="4981" y="0"/>
                      <a:pt x="3814"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sp>
            <p:nvSpPr>
              <p:cNvPr id="411" name="Google Shape;411;p27"/>
              <p:cNvSpPr/>
              <p:nvPr/>
            </p:nvSpPr>
            <p:spPr>
              <a:xfrm>
                <a:off x="5612829" y="770545"/>
                <a:ext cx="107320" cy="23621"/>
              </a:xfrm>
              <a:custGeom>
                <a:avLst/>
                <a:gdLst/>
                <a:ahLst/>
                <a:cxnLst/>
                <a:rect l="l" t="t" r="r" b="b"/>
                <a:pathLst>
                  <a:path w="3244" h="714" extrusionOk="0">
                    <a:moveTo>
                      <a:pt x="357" y="0"/>
                    </a:moveTo>
                    <a:cubicBezTo>
                      <a:pt x="161" y="0"/>
                      <a:pt x="1" y="160"/>
                      <a:pt x="1" y="357"/>
                    </a:cubicBezTo>
                    <a:cubicBezTo>
                      <a:pt x="1" y="553"/>
                      <a:pt x="161" y="713"/>
                      <a:pt x="357" y="713"/>
                    </a:cubicBezTo>
                    <a:lnTo>
                      <a:pt x="2888" y="713"/>
                    </a:lnTo>
                    <a:cubicBezTo>
                      <a:pt x="3084" y="713"/>
                      <a:pt x="3244" y="553"/>
                      <a:pt x="3244" y="357"/>
                    </a:cubicBezTo>
                    <a:cubicBezTo>
                      <a:pt x="3244" y="160"/>
                      <a:pt x="3084" y="0"/>
                      <a:pt x="2888" y="0"/>
                    </a:cubicBezTo>
                    <a:close/>
                  </a:path>
                </a:pathLst>
              </a:custGeom>
              <a:solidFill>
                <a:srgbClr val="332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1D09"/>
                  </a:solidFill>
                </a:endParaRPr>
              </a:p>
            </p:txBody>
          </p:sp>
        </p:grpSp>
      </p:grpSp>
      <p:sp>
        <p:nvSpPr>
          <p:cNvPr id="17" name="CuadroTexto 16">
            <a:extLst>
              <a:ext uri="{FF2B5EF4-FFF2-40B4-BE49-F238E27FC236}">
                <a16:creationId xmlns:a16="http://schemas.microsoft.com/office/drawing/2014/main" id="{DB0E0B60-537D-47D0-9F31-C70640B0FEF0}"/>
              </a:ext>
            </a:extLst>
          </p:cNvPr>
          <p:cNvSpPr txBox="1"/>
          <p:nvPr/>
        </p:nvSpPr>
        <p:spPr>
          <a:xfrm>
            <a:off x="640382" y="-1225623"/>
            <a:ext cx="4907280" cy="830997"/>
          </a:xfrm>
          <a:prstGeom prst="rect">
            <a:avLst/>
          </a:prstGeom>
          <a:noFill/>
        </p:spPr>
        <p:txBody>
          <a:bodyPr wrap="square" rtlCol="0">
            <a:spAutoFit/>
          </a:bodyPr>
          <a:lstStyle/>
          <a:p>
            <a:r>
              <a:rPr lang="es-PE" sz="4800" dirty="0">
                <a:latin typeface="Stretch Pro" pitchFamily="50" charset="0"/>
              </a:rPr>
              <a:t>MISIÓN </a:t>
            </a:r>
          </a:p>
        </p:txBody>
      </p:sp>
      <p:sp>
        <p:nvSpPr>
          <p:cNvPr id="18" name="CuadroTexto 17">
            <a:extLst>
              <a:ext uri="{FF2B5EF4-FFF2-40B4-BE49-F238E27FC236}">
                <a16:creationId xmlns:a16="http://schemas.microsoft.com/office/drawing/2014/main" id="{AF57EB88-72C4-4B1C-AD32-DAF41261899E}"/>
              </a:ext>
            </a:extLst>
          </p:cNvPr>
          <p:cNvSpPr txBox="1"/>
          <p:nvPr/>
        </p:nvSpPr>
        <p:spPr>
          <a:xfrm>
            <a:off x="3003688" y="1835218"/>
            <a:ext cx="5644896" cy="2031325"/>
          </a:xfrm>
          <a:prstGeom prst="rect">
            <a:avLst/>
          </a:prstGeom>
          <a:noFill/>
        </p:spPr>
        <p:txBody>
          <a:bodyPr wrap="square" rtlCol="0">
            <a:spAutoFit/>
          </a:bodyPr>
          <a:lstStyle>
            <a:defPPr marR="0" lvl="0" algn="l" rtl="0">
              <a:lnSpc>
                <a:spcPct val="100000"/>
              </a:lnSpc>
              <a:spcBef>
                <a:spcPts val="0"/>
              </a:spcBef>
              <a:spcAft>
                <a:spcPts val="0"/>
              </a:spcAft>
            </a:defPPr>
            <a:lvl1pPr algn="r">
              <a:defRPr sz="1800" kern="100">
                <a:effectLst/>
                <a:latin typeface="Arial Black" panose="020B0A04020102020204" pitchFamily="34" charset="0"/>
                <a:ea typeface="Calibri" panose="020F0502020204030204" pitchFamily="34" charset="0"/>
                <a:cs typeface="Calibri" panose="020F0502020204030204" pitchFamily="34" charset="0"/>
              </a:defRPr>
            </a:lvl1pPr>
          </a:lstStyle>
          <a:p>
            <a:r>
              <a:rPr lang="es-ES" dirty="0"/>
              <a:t>Esta empresa quiere convertirse en una de las principales cadenas de comida rápida a nivel nacional e internacional, conocida por su calidad superior, servicio excepcional y compromiso con la satisfacción del cliente.</a:t>
            </a:r>
            <a:endParaRPr lang="es-PE" dirty="0"/>
          </a:p>
          <a:p>
            <a:endParaRPr lang="es-PE" dirty="0"/>
          </a:p>
        </p:txBody>
      </p:sp>
      <mc:AlternateContent xmlns:mc="http://schemas.openxmlformats.org/markup-compatibility/2006">
        <mc:Choice xmlns:am3d="http://schemas.microsoft.com/office/drawing/2017/model3d" Requires="am3d">
          <p:graphicFrame>
            <p:nvGraphicFramePr>
              <p:cNvPr id="19" name="Modelo 3D 18" descr="Hamburguesa explosiva con queso">
                <a:extLst>
                  <a:ext uri="{FF2B5EF4-FFF2-40B4-BE49-F238E27FC236}">
                    <a16:creationId xmlns:a16="http://schemas.microsoft.com/office/drawing/2014/main" id="{50DB771B-256E-4AA0-BE83-DE195BF7C45F}"/>
                  </a:ext>
                </a:extLst>
              </p:cNvPr>
              <p:cNvGraphicFramePr>
                <a:graphicFrameLocks noChangeAspect="1"/>
              </p:cNvGraphicFramePr>
              <p:nvPr>
                <p:extLst>
                  <p:ext uri="{D42A27DB-BD31-4B8C-83A1-F6EECF244321}">
                    <p14:modId xmlns:p14="http://schemas.microsoft.com/office/powerpoint/2010/main" val="1233064180"/>
                  </p:ext>
                </p:extLst>
              </p:nvPr>
            </p:nvGraphicFramePr>
            <p:xfrm>
              <a:off x="-114869" y="-283112"/>
              <a:ext cx="3266915" cy="5410914"/>
            </p:xfrm>
            <a:graphic>
              <a:graphicData uri="http://schemas.microsoft.com/office/drawing/2017/model3d">
                <am3d:model3d r:embed="rId3">
                  <am3d:spPr>
                    <a:xfrm>
                      <a:off x="0" y="0"/>
                      <a:ext cx="3266915" cy="5410914"/>
                    </a:xfrm>
                    <a:prstGeom prst="rect">
                      <a:avLst/>
                    </a:prstGeom>
                  </am3d:spPr>
                  <am3d:camera>
                    <am3d:pos x="0" y="0" z="54136024"/>
                    <am3d:up dx="0" dy="36000000" dz="0"/>
                    <am3d:lookAt x="0" y="0" z="0"/>
                    <am3d:perspective fov="2700000"/>
                  </am3d:camera>
                  <am3d:trans>
                    <am3d:meterPerModelUnit n="1587532" d="1000000"/>
                    <am3d:preTrans dx="3198" dy="-17979431" dz="-7246"/>
                    <am3d:scale>
                      <am3d:sx n="1000000" d="1000000"/>
                      <am3d:sy n="1000000" d="1000000"/>
                      <am3d:sz n="1000000" d="1000000"/>
                    </am3d:scale>
                    <am3d:rot ax="7382416" ay="2752573" az="7930708"/>
                    <am3d:postTrans dx="0" dy="0" dz="0"/>
                  </am3d:trans>
                  <am3d:raster rName="Office3DRenderer" rVer="16.0.8326">
                    <am3d:blip r:embed="rId4"/>
                  </am3d:raster>
                  <am3d:extLst>
                    <a:ext uri="{9A65AA19-BECB-4387-8358-8AD5134E1D82}">
                      <a3danim:embedAnim xmlns:a3danim="http://schemas.microsoft.com/office/drawing/2018/animation/model3d" animId="0">
                        <a3danim:animPr length="4633" count="indefinite"/>
                      </a3danim:embedAnim>
                    </a:ext>
                    <a:ext uri="{E9DE012E-A134-456F-84FE-255F9AAD75C6}">
                      <a3danim:posterFrame xmlns:a3danim="http://schemas.microsoft.com/office/drawing/2018/animation/model3d" animId="0"/>
                    </a:ext>
                  </am3d:extLst>
                  <am3d:objViewport viewportSz="56854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Modelo 3D 18" descr="Hamburguesa explosiva con queso">
                <a:extLst>
                  <a:ext uri="{FF2B5EF4-FFF2-40B4-BE49-F238E27FC236}">
                    <a16:creationId xmlns:a16="http://schemas.microsoft.com/office/drawing/2014/main" id="{50DB771B-256E-4AA0-BE83-DE195BF7C45F}"/>
                  </a:ext>
                </a:extLst>
              </p:cNvPr>
              <p:cNvPicPr>
                <a:picLocks noGrp="1" noRot="1" noChangeAspect="1" noMove="1" noResize="1" noEditPoints="1" noAdjustHandles="1" noChangeArrowheads="1" noChangeShapeType="1" noCrop="1"/>
              </p:cNvPicPr>
              <p:nvPr/>
            </p:nvPicPr>
            <p:blipFill>
              <a:blip r:embed="rId4"/>
              <a:stretch>
                <a:fillRect/>
              </a:stretch>
            </p:blipFill>
            <p:spPr>
              <a:xfrm>
                <a:off x="-114869" y="-283112"/>
                <a:ext cx="3266915" cy="5410914"/>
              </a:xfrm>
              <a:prstGeom prst="rect">
                <a:avLst/>
              </a:prstGeom>
            </p:spPr>
          </p:pic>
        </mc:Fallback>
      </mc:AlternateContent>
      <p:sp>
        <p:nvSpPr>
          <p:cNvPr id="21" name="CuadroTexto 20">
            <a:extLst>
              <a:ext uri="{FF2B5EF4-FFF2-40B4-BE49-F238E27FC236}">
                <a16:creationId xmlns:a16="http://schemas.microsoft.com/office/drawing/2014/main" id="{482F9E6B-0B19-422C-9624-513F8F5BDEE7}"/>
              </a:ext>
            </a:extLst>
          </p:cNvPr>
          <p:cNvSpPr txBox="1"/>
          <p:nvPr/>
        </p:nvSpPr>
        <p:spPr>
          <a:xfrm>
            <a:off x="792782" y="5577495"/>
            <a:ext cx="5644896" cy="1969770"/>
          </a:xfrm>
          <a:prstGeom prst="rect">
            <a:avLst/>
          </a:prstGeom>
          <a:noFill/>
        </p:spPr>
        <p:txBody>
          <a:bodyPr wrap="square" rtlCol="0">
            <a:spAutoFit/>
          </a:bodyPr>
          <a:lstStyle/>
          <a:p>
            <a:r>
              <a:rPr lang="es-ES" sz="1800" kern="100" dirty="0">
                <a:effectLst/>
                <a:latin typeface="Arial Black" panose="020B0A04020102020204" pitchFamily="34" charset="0"/>
                <a:ea typeface="Calibri" panose="020F0502020204030204" pitchFamily="34" charset="0"/>
                <a:cs typeface="Calibri" panose="020F0502020204030204" pitchFamily="34" charset="0"/>
              </a:rPr>
              <a:t>Esta empresa ofrece a sus clientes productos alimenticios de alta calidad y deliciosos en un amiente acogedor y amigable, manteniendo altos estándares de servicio y calidad en cada paso del proceso de producción y servicio.</a:t>
            </a:r>
            <a:endParaRPr lang="es-PE" sz="1800" kern="100" dirty="0">
              <a:effectLst/>
              <a:latin typeface="Arial Black" panose="020B0A04020102020204" pitchFamily="34" charset="0"/>
              <a:ea typeface="Calibri" panose="020F0502020204030204" pitchFamily="34" charset="0"/>
              <a:cs typeface="Times New Roman" panose="02020603050405020304" pitchFamily="18" charset="0"/>
            </a:endParaRPr>
          </a:p>
          <a:p>
            <a:endParaRPr lang="es-PE" dirty="0">
              <a:latin typeface="Arial Black" panose="020B0A04020102020204" pitchFamily="34" charset="0"/>
            </a:endParaRPr>
          </a:p>
        </p:txBody>
      </p:sp>
      <p:sp>
        <p:nvSpPr>
          <p:cNvPr id="22" name="CuadroTexto 21">
            <a:extLst>
              <a:ext uri="{FF2B5EF4-FFF2-40B4-BE49-F238E27FC236}">
                <a16:creationId xmlns:a16="http://schemas.microsoft.com/office/drawing/2014/main" id="{8D7E6EB7-5EFA-4A93-B44C-77773E30AB67}"/>
              </a:ext>
            </a:extLst>
          </p:cNvPr>
          <p:cNvSpPr txBox="1"/>
          <p:nvPr/>
        </p:nvSpPr>
        <p:spPr>
          <a:xfrm>
            <a:off x="4954990" y="1019349"/>
            <a:ext cx="4907280" cy="1569660"/>
          </a:xfrm>
          <a:prstGeom prst="rect">
            <a:avLst/>
          </a:prstGeom>
          <a:noFill/>
        </p:spPr>
        <p:txBody>
          <a:bodyPr wrap="square" rtlCol="0">
            <a:spAutoFit/>
          </a:bodyPr>
          <a:lstStyle/>
          <a:p>
            <a:r>
              <a:rPr lang="es-PE" sz="4800" dirty="0">
                <a:latin typeface="Stretch Pro" pitchFamily="50" charset="0"/>
              </a:rPr>
              <a:t>VISIÓN</a:t>
            </a:r>
          </a:p>
          <a:p>
            <a:r>
              <a:rPr lang="es-PE" sz="4800" dirty="0">
                <a:latin typeface="Stretch Pro" pitchFamily="50" charset="0"/>
              </a:rPr>
              <a:t> </a:t>
            </a:r>
          </a:p>
        </p:txBody>
      </p:sp>
      <p:sp>
        <p:nvSpPr>
          <p:cNvPr id="28" name="CuadroTexto 27">
            <a:extLst>
              <a:ext uri="{FF2B5EF4-FFF2-40B4-BE49-F238E27FC236}">
                <a16:creationId xmlns:a16="http://schemas.microsoft.com/office/drawing/2014/main" id="{BF3E07A6-3812-4B47-A3E5-C9437D60AA6C}"/>
              </a:ext>
            </a:extLst>
          </p:cNvPr>
          <p:cNvSpPr txBox="1"/>
          <p:nvPr/>
        </p:nvSpPr>
        <p:spPr>
          <a:xfrm>
            <a:off x="-5463540" y="598620"/>
            <a:ext cx="8549640" cy="2308324"/>
          </a:xfrm>
          <a:prstGeom prst="rect">
            <a:avLst/>
          </a:prstGeom>
          <a:noFill/>
        </p:spPr>
        <p:txBody>
          <a:bodyPr wrap="square" rtlCol="0">
            <a:spAutoFit/>
          </a:bodyPr>
          <a:lstStyle/>
          <a:p>
            <a:r>
              <a:rPr lang="es-PE" sz="4800" dirty="0">
                <a:latin typeface="Stretch Pro" pitchFamily="50" charset="0"/>
              </a:rPr>
              <a:t>VISIÓN DEL PROYECTO</a:t>
            </a:r>
          </a:p>
          <a:p>
            <a:pPr algn="r"/>
            <a:r>
              <a:rPr lang="es-PE" sz="4800" dirty="0">
                <a:latin typeface="Stretch Pro" pitchFamily="50" charset="0"/>
              </a:rPr>
              <a:t> </a:t>
            </a:r>
          </a:p>
        </p:txBody>
      </p:sp>
      <p:sp>
        <p:nvSpPr>
          <p:cNvPr id="29" name="CuadroTexto 28">
            <a:extLst>
              <a:ext uri="{FF2B5EF4-FFF2-40B4-BE49-F238E27FC236}">
                <a16:creationId xmlns:a16="http://schemas.microsoft.com/office/drawing/2014/main" id="{7B782F3A-9E14-477F-81A1-058FB8272547}"/>
              </a:ext>
            </a:extLst>
          </p:cNvPr>
          <p:cNvSpPr txBox="1"/>
          <p:nvPr/>
        </p:nvSpPr>
        <p:spPr>
          <a:xfrm>
            <a:off x="297180" y="5391161"/>
            <a:ext cx="5336566" cy="1754326"/>
          </a:xfrm>
          <a:prstGeom prst="rect">
            <a:avLst/>
          </a:prstGeom>
          <a:noFill/>
        </p:spPr>
        <p:txBody>
          <a:bodyPr wrap="square" rtlCol="0">
            <a:spAutoFit/>
          </a:bodyPr>
          <a:lstStyle/>
          <a:p>
            <a:pPr lvl="0"/>
            <a:r>
              <a:rPr lang="es-PE" sz="1800" kern="100" dirty="0">
                <a:latin typeface="Arial Black" panose="020B0A04020102020204" pitchFamily="34" charset="0"/>
                <a:ea typeface="Calibri" panose="020F0502020204030204" pitchFamily="34" charset="0"/>
                <a:cs typeface="Calibri" panose="020F0502020204030204" pitchFamily="34" charset="0"/>
              </a:rPr>
              <a:t>Crear una aplicación móvil fácil de usar y rápida para realizar pedidos de comida a domicilio, que brinde una experiencia satisfactoria al usuario y aumente la eficiencia de los restaurantes en la gestión de pedidos.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633" fill="hold"/>
                                        <p:tgtEl>
                                          <p:spTgt spid="1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530"/>
        </a:solidFill>
        <a:effectLst/>
      </p:bgPr>
    </p:bg>
    <p:spTree>
      <p:nvGrpSpPr>
        <p:cNvPr id="1" name="Shape 415"/>
        <p:cNvGrpSpPr/>
        <p:nvPr/>
      </p:nvGrpSpPr>
      <p:grpSpPr>
        <a:xfrm>
          <a:off x="0" y="0"/>
          <a:ext cx="0" cy="0"/>
          <a:chOff x="0" y="0"/>
          <a:chExt cx="0" cy="0"/>
        </a:xfrm>
      </p:grpSpPr>
      <p:sp>
        <p:nvSpPr>
          <p:cNvPr id="62" name="CuadroTexto 61">
            <a:extLst>
              <a:ext uri="{FF2B5EF4-FFF2-40B4-BE49-F238E27FC236}">
                <a16:creationId xmlns:a16="http://schemas.microsoft.com/office/drawing/2014/main" id="{AA2BFC9A-474D-40B5-8DB7-6F09F5AA8D25}"/>
              </a:ext>
            </a:extLst>
          </p:cNvPr>
          <p:cNvSpPr txBox="1"/>
          <p:nvPr/>
        </p:nvSpPr>
        <p:spPr>
          <a:xfrm>
            <a:off x="9511168" y="1850458"/>
            <a:ext cx="5644896" cy="2031325"/>
          </a:xfrm>
          <a:prstGeom prst="rect">
            <a:avLst/>
          </a:prstGeom>
          <a:noFill/>
        </p:spPr>
        <p:txBody>
          <a:bodyPr wrap="square" rtlCol="0">
            <a:spAutoFit/>
          </a:bodyPr>
          <a:lstStyle>
            <a:defPPr marR="0" lvl="0" algn="l" rtl="0">
              <a:lnSpc>
                <a:spcPct val="100000"/>
              </a:lnSpc>
              <a:spcBef>
                <a:spcPts val="0"/>
              </a:spcBef>
              <a:spcAft>
                <a:spcPts val="0"/>
              </a:spcAft>
            </a:defPPr>
            <a:lvl1pPr algn="r">
              <a:defRPr sz="1800" kern="100">
                <a:effectLst/>
                <a:latin typeface="Arial Black" panose="020B0A04020102020204" pitchFamily="34" charset="0"/>
                <a:ea typeface="Calibri" panose="020F0502020204030204" pitchFamily="34" charset="0"/>
                <a:cs typeface="Calibri" panose="020F0502020204030204" pitchFamily="34" charset="0"/>
              </a:defRPr>
            </a:lvl1pPr>
          </a:lstStyle>
          <a:p>
            <a:r>
              <a:rPr lang="es-ES" dirty="0"/>
              <a:t>Esta empresa quiere convertirse en una de las principales cadenas de comida rápida a nivel nacional e internacional, conocida por su calidad superior, servicio excepcional y compromiso con la satisfacción del cliente.</a:t>
            </a:r>
            <a:endParaRPr lang="es-PE" dirty="0"/>
          </a:p>
          <a:p>
            <a:endParaRPr lang="es-PE" dirty="0"/>
          </a:p>
        </p:txBody>
      </p:sp>
      <p:sp>
        <p:nvSpPr>
          <p:cNvPr id="63" name="CuadroTexto 62">
            <a:extLst>
              <a:ext uri="{FF2B5EF4-FFF2-40B4-BE49-F238E27FC236}">
                <a16:creationId xmlns:a16="http://schemas.microsoft.com/office/drawing/2014/main" id="{CADC9665-49A1-41F3-8D8D-641F3FF3C79E}"/>
              </a:ext>
            </a:extLst>
          </p:cNvPr>
          <p:cNvSpPr txBox="1"/>
          <p:nvPr/>
        </p:nvSpPr>
        <p:spPr>
          <a:xfrm>
            <a:off x="-3670850" y="1034589"/>
            <a:ext cx="4907280" cy="1569660"/>
          </a:xfrm>
          <a:prstGeom prst="rect">
            <a:avLst/>
          </a:prstGeom>
          <a:noFill/>
        </p:spPr>
        <p:txBody>
          <a:bodyPr wrap="square" rtlCol="0">
            <a:spAutoFit/>
          </a:bodyPr>
          <a:lstStyle/>
          <a:p>
            <a:r>
              <a:rPr lang="es-PE" sz="4800" dirty="0">
                <a:latin typeface="Stretch Pro" pitchFamily="50" charset="0"/>
              </a:rPr>
              <a:t>VISIÓN</a:t>
            </a:r>
          </a:p>
          <a:p>
            <a:r>
              <a:rPr lang="es-PE" sz="4800" dirty="0">
                <a:latin typeface="Stretch Pro" pitchFamily="50" charset="0"/>
              </a:rPr>
              <a:t> </a:t>
            </a:r>
          </a:p>
        </p:txBody>
      </p:sp>
      <mc:AlternateContent xmlns:mc="http://schemas.openxmlformats.org/markup-compatibility/2006">
        <mc:Choice xmlns:am3d="http://schemas.microsoft.com/office/drawing/2017/model3d" Requires="am3d">
          <p:graphicFrame>
            <p:nvGraphicFramePr>
              <p:cNvPr id="64" name="Modelo 3D 63" descr="Hamburguesa explosiva con queso">
                <a:extLst>
                  <a:ext uri="{FF2B5EF4-FFF2-40B4-BE49-F238E27FC236}">
                    <a16:creationId xmlns:a16="http://schemas.microsoft.com/office/drawing/2014/main" id="{D8574479-15F7-4B31-90BA-168778916534}"/>
                  </a:ext>
                </a:extLst>
              </p:cNvPr>
              <p:cNvGraphicFramePr>
                <a:graphicFrameLocks noChangeAspect="1"/>
              </p:cNvGraphicFramePr>
              <p:nvPr>
                <p:extLst>
                  <p:ext uri="{D42A27DB-BD31-4B8C-83A1-F6EECF244321}">
                    <p14:modId xmlns:p14="http://schemas.microsoft.com/office/powerpoint/2010/main" val="2661938174"/>
                  </p:ext>
                </p:extLst>
              </p:nvPr>
            </p:nvGraphicFramePr>
            <p:xfrm>
              <a:off x="-3411261" y="-375939"/>
              <a:ext cx="2666418" cy="5596568"/>
            </p:xfrm>
            <a:graphic>
              <a:graphicData uri="http://schemas.microsoft.com/office/drawing/2017/model3d">
                <am3d:model3d r:embed="rId3">
                  <am3d:spPr>
                    <a:xfrm>
                      <a:off x="0" y="0"/>
                      <a:ext cx="2666418" cy="5596568"/>
                    </a:xfrm>
                    <a:prstGeom prst="rect">
                      <a:avLst/>
                    </a:prstGeom>
                  </am3d:spPr>
                  <am3d:camera>
                    <am3d:pos x="0" y="0" z="54136024"/>
                    <am3d:up dx="0" dy="36000000" dz="0"/>
                    <am3d:lookAt x="0" y="0" z="0"/>
                    <am3d:perspective fov="2700000"/>
                  </am3d:camera>
                  <am3d:trans>
                    <am3d:meterPerModelUnit n="1587532" d="1000000"/>
                    <am3d:preTrans dx="3198" dy="-17979431" dz="-7246"/>
                    <am3d:scale>
                      <am3d:sx n="1000000" d="1000000"/>
                      <am3d:sy n="1000000" d="1000000"/>
                      <am3d:sz n="1000000" d="1000000"/>
                    </am3d:scale>
                    <am3d:rot ax="-10528158" ay="3723362" az="-10559752"/>
                    <am3d:postTrans dx="0" dy="0" dz="0"/>
                  </am3d:trans>
                  <am3d:raster rName="Office3DRenderer" rVer="16.0.8326">
                    <am3d:blip r:embed="rId4"/>
                  </am3d:raster>
                  <am3d:extLst>
                    <a:ext uri="{9A65AA19-BECB-4387-8358-8AD5134E1D82}">
                      <a3danim:embedAnim xmlns:a3danim="http://schemas.microsoft.com/office/drawing/2018/animation/model3d" animId="0">
                        <a3danim:animPr length="4633" count="indefinite"/>
                      </a3danim:embedAnim>
                    </a:ext>
                    <a:ext uri="{E9DE012E-A134-456F-84FE-255F9AAD75C6}">
                      <a3danim:posterFrame xmlns:a3danim="http://schemas.microsoft.com/office/drawing/2018/animation/model3d" animId="0"/>
                    </a:ext>
                  </am3d:extLst>
                  <am3d:objViewport viewportSz="5685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4" name="Modelo 3D 63" descr="Hamburguesa explosiva con queso">
                <a:extLst>
                  <a:ext uri="{FF2B5EF4-FFF2-40B4-BE49-F238E27FC236}">
                    <a16:creationId xmlns:a16="http://schemas.microsoft.com/office/drawing/2014/main" id="{D8574479-15F7-4B31-90BA-168778916534}"/>
                  </a:ext>
                </a:extLst>
              </p:cNvPr>
              <p:cNvPicPr>
                <a:picLocks noGrp="1" noRot="1" noChangeAspect="1" noMove="1" noResize="1" noEditPoints="1" noAdjustHandles="1" noChangeArrowheads="1" noChangeShapeType="1" noCrop="1"/>
              </p:cNvPicPr>
              <p:nvPr/>
            </p:nvPicPr>
            <p:blipFill>
              <a:blip r:embed="rId4"/>
              <a:stretch>
                <a:fillRect/>
              </a:stretch>
            </p:blipFill>
            <p:spPr>
              <a:xfrm>
                <a:off x="-3411261" y="-375939"/>
                <a:ext cx="2666418" cy="5596568"/>
              </a:xfrm>
              <a:prstGeom prst="rect">
                <a:avLst/>
              </a:prstGeom>
            </p:spPr>
          </p:pic>
        </mc:Fallback>
      </mc:AlternateContent>
      <p:sp>
        <p:nvSpPr>
          <p:cNvPr id="67" name="CuadroTexto 66">
            <a:extLst>
              <a:ext uri="{FF2B5EF4-FFF2-40B4-BE49-F238E27FC236}">
                <a16:creationId xmlns:a16="http://schemas.microsoft.com/office/drawing/2014/main" id="{197C3294-2637-472B-B5D7-29B51E9D6F03}"/>
              </a:ext>
            </a:extLst>
          </p:cNvPr>
          <p:cNvSpPr txBox="1"/>
          <p:nvPr/>
        </p:nvSpPr>
        <p:spPr>
          <a:xfrm>
            <a:off x="297180" y="598620"/>
            <a:ext cx="8549640" cy="2308324"/>
          </a:xfrm>
          <a:prstGeom prst="rect">
            <a:avLst/>
          </a:prstGeom>
          <a:noFill/>
        </p:spPr>
        <p:txBody>
          <a:bodyPr wrap="square" rtlCol="0">
            <a:spAutoFit/>
          </a:bodyPr>
          <a:lstStyle/>
          <a:p>
            <a:r>
              <a:rPr lang="es-PE" sz="4800" dirty="0">
                <a:latin typeface="Stretch Pro" pitchFamily="50" charset="0"/>
              </a:rPr>
              <a:t>VISIÓN DEL PROYECTO</a:t>
            </a:r>
          </a:p>
          <a:p>
            <a:pPr algn="r"/>
            <a:r>
              <a:rPr lang="es-PE" sz="4800" dirty="0">
                <a:latin typeface="Stretch Pro" pitchFamily="50" charset="0"/>
              </a:rPr>
              <a:t> </a:t>
            </a:r>
          </a:p>
        </p:txBody>
      </p:sp>
      <p:sp>
        <p:nvSpPr>
          <p:cNvPr id="41" name="CuadroTexto 40">
            <a:extLst>
              <a:ext uri="{FF2B5EF4-FFF2-40B4-BE49-F238E27FC236}">
                <a16:creationId xmlns:a16="http://schemas.microsoft.com/office/drawing/2014/main" id="{83ED1226-F27E-47A9-9A40-92758692220E}"/>
              </a:ext>
            </a:extLst>
          </p:cNvPr>
          <p:cNvSpPr txBox="1"/>
          <p:nvPr/>
        </p:nvSpPr>
        <p:spPr>
          <a:xfrm>
            <a:off x="297180" y="2404121"/>
            <a:ext cx="5336566" cy="1754326"/>
          </a:xfrm>
          <a:prstGeom prst="rect">
            <a:avLst/>
          </a:prstGeom>
          <a:noFill/>
        </p:spPr>
        <p:txBody>
          <a:bodyPr wrap="square" rtlCol="0">
            <a:spAutoFit/>
          </a:bodyPr>
          <a:lstStyle/>
          <a:p>
            <a:pPr lvl="0"/>
            <a:r>
              <a:rPr lang="es-PE" sz="1800" kern="100" dirty="0">
                <a:latin typeface="Arial Black" panose="020B0A04020102020204" pitchFamily="34" charset="0"/>
                <a:ea typeface="Calibri" panose="020F0502020204030204" pitchFamily="34" charset="0"/>
                <a:cs typeface="Calibri" panose="020F0502020204030204" pitchFamily="34" charset="0"/>
              </a:rPr>
              <a:t>Crear una pagina web con la facilidad de usar y rápida para realizar pedidos de comida a domicilio, que brinde una experiencia satisfactoria al usuario y aumente la eficiencia de los restaurantes en la gestión de pedidos.</a:t>
            </a:r>
          </a:p>
        </p:txBody>
      </p:sp>
      <p:sp>
        <p:nvSpPr>
          <p:cNvPr id="72" name="CuadroTexto 71">
            <a:extLst>
              <a:ext uri="{FF2B5EF4-FFF2-40B4-BE49-F238E27FC236}">
                <a16:creationId xmlns:a16="http://schemas.microsoft.com/office/drawing/2014/main" id="{AB51E3F3-8BEB-4D94-8FC7-6F8FBA5FE808}"/>
              </a:ext>
            </a:extLst>
          </p:cNvPr>
          <p:cNvSpPr txBox="1"/>
          <p:nvPr/>
        </p:nvSpPr>
        <p:spPr>
          <a:xfrm>
            <a:off x="2118360" y="-784830"/>
            <a:ext cx="4907280" cy="1569660"/>
          </a:xfrm>
          <a:prstGeom prst="rect">
            <a:avLst/>
          </a:prstGeom>
          <a:noFill/>
        </p:spPr>
        <p:txBody>
          <a:bodyPr wrap="square" rtlCol="0">
            <a:spAutoFit/>
          </a:bodyPr>
          <a:lstStyle/>
          <a:p>
            <a:pPr algn="ctr"/>
            <a:r>
              <a:rPr lang="es-PE" sz="4800" dirty="0">
                <a:latin typeface="Stretch Pro" pitchFamily="50" charset="0"/>
              </a:rPr>
              <a:t>EPICS</a:t>
            </a:r>
          </a:p>
          <a:p>
            <a:pPr algn="ctr"/>
            <a:r>
              <a:rPr lang="es-PE" sz="4800" dirty="0">
                <a:latin typeface="Stretch Pro" pitchFamily="50" charset="0"/>
              </a:rPr>
              <a:t> </a:t>
            </a:r>
          </a:p>
        </p:txBody>
      </p:sp>
      <p:sp>
        <p:nvSpPr>
          <p:cNvPr id="73" name="CuadroTexto 72">
            <a:extLst>
              <a:ext uri="{FF2B5EF4-FFF2-40B4-BE49-F238E27FC236}">
                <a16:creationId xmlns:a16="http://schemas.microsoft.com/office/drawing/2014/main" id="{6C8D14BB-88CB-40F9-9029-548060DFC6CE}"/>
              </a:ext>
            </a:extLst>
          </p:cNvPr>
          <p:cNvSpPr txBox="1"/>
          <p:nvPr/>
        </p:nvSpPr>
        <p:spPr>
          <a:xfrm>
            <a:off x="1584960" y="5295809"/>
            <a:ext cx="5974080" cy="1415772"/>
          </a:xfrm>
          <a:prstGeom prst="rect">
            <a:avLst/>
          </a:prstGeom>
          <a:noFill/>
        </p:spPr>
        <p:txBody>
          <a:bodyPr wrap="square" rtlCol="0">
            <a:spAutoFit/>
          </a:bodyPr>
          <a:lstStyle/>
          <a:p>
            <a:pPr algn="ctr"/>
            <a:r>
              <a:rPr lang="es-PE" sz="1800" kern="0" dirty="0">
                <a:solidFill>
                  <a:srgbClr val="000000"/>
                </a:solidFill>
                <a:effectLst/>
                <a:latin typeface="China Syndrome DEMO" pitchFamily="50" charset="0"/>
                <a:ea typeface="Times New Roman" panose="02020603050405020304" pitchFamily="18" charset="0"/>
                <a:cs typeface="Calibri" panose="020F0502020204030204" pitchFamily="34" charset="0"/>
              </a:rPr>
              <a:t>Juan es un cliente hambriento, quiere poder ordenar fácilmente una hamburguesa personalizada a través de una aplicación móvil para que su comida se prepare exactamente como le gusta y pueda recogerla sin tener que esperar en la fila.</a:t>
            </a:r>
            <a:endParaRPr lang="es-PE" sz="1800" kern="100" dirty="0">
              <a:effectLst/>
              <a:latin typeface="China Syndrome DEMO" pitchFamily="50" charset="0"/>
              <a:ea typeface="Calibri" panose="020F0502020204030204" pitchFamily="34" charset="0"/>
              <a:cs typeface="Times New Roman" panose="02020603050405020304" pitchFamily="18" charset="0"/>
            </a:endParaRPr>
          </a:p>
          <a:p>
            <a:endParaRPr lang="es-PE" dirty="0"/>
          </a:p>
        </p:txBody>
      </p:sp>
      <mc:AlternateContent xmlns:mc="http://schemas.openxmlformats.org/markup-compatibility/2006">
        <mc:Choice xmlns:am3d="http://schemas.microsoft.com/office/drawing/2017/model3d" Requires="am3d">
          <p:graphicFrame>
            <p:nvGraphicFramePr>
              <p:cNvPr id="76" name="Modelo 3D 75" descr="Porción de pizza">
                <a:extLst>
                  <a:ext uri="{FF2B5EF4-FFF2-40B4-BE49-F238E27FC236}">
                    <a16:creationId xmlns:a16="http://schemas.microsoft.com/office/drawing/2014/main" id="{9B824836-DB49-49DD-BF25-39E99D4E35E4}"/>
                  </a:ext>
                </a:extLst>
              </p:cNvPr>
              <p:cNvGraphicFramePr>
                <a:graphicFrameLocks noChangeAspect="1"/>
              </p:cNvGraphicFramePr>
              <p:nvPr>
                <p:extLst>
                  <p:ext uri="{D42A27DB-BD31-4B8C-83A1-F6EECF244321}">
                    <p14:modId xmlns:p14="http://schemas.microsoft.com/office/powerpoint/2010/main" val="2908040104"/>
                  </p:ext>
                </p:extLst>
              </p:nvPr>
            </p:nvGraphicFramePr>
            <p:xfrm>
              <a:off x="9836519" y="3616661"/>
              <a:ext cx="2918039" cy="541786"/>
            </p:xfrm>
            <a:graphic>
              <a:graphicData uri="http://schemas.microsoft.com/office/drawing/2017/model3d">
                <am3d:model3d r:embed="rId5">
                  <am3d:spPr>
                    <a:xfrm>
                      <a:off x="0" y="0"/>
                      <a:ext cx="2918039" cy="541786"/>
                    </a:xfrm>
                    <a:prstGeom prst="rect">
                      <a:avLst/>
                    </a:prstGeom>
                  </am3d:spPr>
                  <am3d:camera>
                    <am3d:pos x="0" y="0" z="57519281"/>
                    <am3d:up dx="0" dy="36000000" dz="0"/>
                    <am3d:lookAt x="0" y="0" z="0"/>
                    <am3d:perspective fov="2700000"/>
                  </am3d:camera>
                  <am3d:trans>
                    <am3d:meterPerModelUnit n="40979484" d="1000000"/>
                    <am3d:preTrans dx="2471" dy="-1547132" dz="0"/>
                    <am3d:scale>
                      <am3d:sx n="1000000" d="1000000"/>
                      <am3d:sy n="1000000" d="1000000"/>
                      <am3d:sz n="1000000" d="1000000"/>
                    </am3d:scale>
                    <am3d:rot ax="289095" ay="-2674560" az="-203140"/>
                    <am3d:postTrans dx="0" dy="0" dz="0"/>
                  </am3d:trans>
                  <am3d:raster rName="Office3DRenderer" rVer="16.0.8326">
                    <am3d:blip r:embed="rId6"/>
                  </am3d:raster>
                  <am3d:objViewport viewportSz="34693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6" name="Modelo 3D 75" descr="Porción de pizza">
                <a:extLst>
                  <a:ext uri="{FF2B5EF4-FFF2-40B4-BE49-F238E27FC236}">
                    <a16:creationId xmlns:a16="http://schemas.microsoft.com/office/drawing/2014/main" id="{9B824836-DB49-49DD-BF25-39E99D4E35E4}"/>
                  </a:ext>
                </a:extLst>
              </p:cNvPr>
              <p:cNvPicPr>
                <a:picLocks noGrp="1" noRot="1" noChangeAspect="1" noMove="1" noResize="1" noEditPoints="1" noAdjustHandles="1" noChangeArrowheads="1" noChangeShapeType="1" noCrop="1"/>
              </p:cNvPicPr>
              <p:nvPr/>
            </p:nvPicPr>
            <p:blipFill>
              <a:blip r:embed="rId6"/>
              <a:stretch>
                <a:fillRect/>
              </a:stretch>
            </p:blipFill>
            <p:spPr>
              <a:xfrm>
                <a:off x="9836519" y="3616661"/>
                <a:ext cx="2918039" cy="541786"/>
              </a:xfrm>
              <a:prstGeom prst="rect">
                <a:avLst/>
              </a:prstGeom>
            </p:spPr>
          </p:pic>
        </mc:Fallback>
      </mc:AlternateContent>
      <p:pic>
        <p:nvPicPr>
          <p:cNvPr id="83" name="Imagen 82">
            <a:extLst>
              <a:ext uri="{FF2B5EF4-FFF2-40B4-BE49-F238E27FC236}">
                <a16:creationId xmlns:a16="http://schemas.microsoft.com/office/drawing/2014/main" id="{1F13C8DA-C0D8-44C0-A32F-CFE1407DFCDB}"/>
              </a:ext>
            </a:extLst>
          </p:cNvPr>
          <p:cNvPicPr>
            <a:picLocks noChangeAspect="1"/>
          </p:cNvPicPr>
          <p:nvPr/>
        </p:nvPicPr>
        <p:blipFill>
          <a:blip r:embed="rId7"/>
          <a:stretch>
            <a:fillRect/>
          </a:stretch>
        </p:blipFill>
        <p:spPr>
          <a:xfrm>
            <a:off x="-3761088" y="2039405"/>
            <a:ext cx="5257169"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633" fill="hold"/>
                                        <p:tgtEl>
                                          <p:spTgt spid="6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A514063D-94A9-4803-9297-4508AA31F161}"/>
              </a:ext>
            </a:extLst>
          </p:cNvPr>
          <p:cNvSpPr txBox="1"/>
          <p:nvPr/>
        </p:nvSpPr>
        <p:spPr>
          <a:xfrm>
            <a:off x="2118360" y="272589"/>
            <a:ext cx="4907280" cy="1569660"/>
          </a:xfrm>
          <a:prstGeom prst="rect">
            <a:avLst/>
          </a:prstGeom>
          <a:noFill/>
        </p:spPr>
        <p:txBody>
          <a:bodyPr wrap="square" rtlCol="0">
            <a:spAutoFit/>
          </a:bodyPr>
          <a:lstStyle/>
          <a:p>
            <a:pPr algn="ctr"/>
            <a:r>
              <a:rPr lang="es-PE" sz="4800" dirty="0">
                <a:latin typeface="Stretch Pro" pitchFamily="50" charset="0"/>
              </a:rPr>
              <a:t>EPICS</a:t>
            </a:r>
          </a:p>
          <a:p>
            <a:pPr algn="ctr"/>
            <a:r>
              <a:rPr lang="es-PE" sz="4800" dirty="0">
                <a:latin typeface="Stretch Pro" pitchFamily="50" charset="0"/>
              </a:rPr>
              <a:t> </a:t>
            </a:r>
          </a:p>
        </p:txBody>
      </p:sp>
      <p:grpSp>
        <p:nvGrpSpPr>
          <p:cNvPr id="38" name="Google Shape;7897;p59">
            <a:extLst>
              <a:ext uri="{FF2B5EF4-FFF2-40B4-BE49-F238E27FC236}">
                <a16:creationId xmlns:a16="http://schemas.microsoft.com/office/drawing/2014/main" id="{4F637B41-144F-485A-942C-593A8ADD1218}"/>
              </a:ext>
            </a:extLst>
          </p:cNvPr>
          <p:cNvGrpSpPr/>
          <p:nvPr/>
        </p:nvGrpSpPr>
        <p:grpSpPr>
          <a:xfrm>
            <a:off x="2758578" y="3209752"/>
            <a:ext cx="3626843" cy="3430606"/>
            <a:chOff x="1706078" y="2092648"/>
            <a:chExt cx="660913" cy="637296"/>
          </a:xfrm>
        </p:grpSpPr>
        <p:sp>
          <p:nvSpPr>
            <p:cNvPr id="39" name="Google Shape;7898;p59">
              <a:extLst>
                <a:ext uri="{FF2B5EF4-FFF2-40B4-BE49-F238E27FC236}">
                  <a16:creationId xmlns:a16="http://schemas.microsoft.com/office/drawing/2014/main" id="{EF83375E-A7BC-4E8A-BC49-7104174CC858}"/>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7899;p59">
              <a:extLst>
                <a:ext uri="{FF2B5EF4-FFF2-40B4-BE49-F238E27FC236}">
                  <a16:creationId xmlns:a16="http://schemas.microsoft.com/office/drawing/2014/main" id="{FE52E28B-E8AD-4822-90BC-4A99501DDC14}"/>
                </a:ext>
              </a:extLst>
            </p:cNvPr>
            <p:cNvGrpSpPr/>
            <p:nvPr/>
          </p:nvGrpSpPr>
          <p:grpSpPr>
            <a:xfrm>
              <a:off x="1706078" y="2092648"/>
              <a:ext cx="660913" cy="575241"/>
              <a:chOff x="1706078" y="2092648"/>
              <a:chExt cx="660913" cy="575241"/>
            </a:xfrm>
          </p:grpSpPr>
          <p:sp>
            <p:nvSpPr>
              <p:cNvPr id="41" name="Google Shape;7900;p59">
                <a:extLst>
                  <a:ext uri="{FF2B5EF4-FFF2-40B4-BE49-F238E27FC236}">
                    <a16:creationId xmlns:a16="http://schemas.microsoft.com/office/drawing/2014/main" id="{C2310E2A-9E3C-4CDA-AEF7-D45ED46E4C71}"/>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01;p59">
                <a:extLst>
                  <a:ext uri="{FF2B5EF4-FFF2-40B4-BE49-F238E27FC236}">
                    <a16:creationId xmlns:a16="http://schemas.microsoft.com/office/drawing/2014/main" id="{CA002D3A-9745-4A64-81E4-16F9DC49CC6E}"/>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902;p59">
                <a:extLst>
                  <a:ext uri="{FF2B5EF4-FFF2-40B4-BE49-F238E27FC236}">
                    <a16:creationId xmlns:a16="http://schemas.microsoft.com/office/drawing/2014/main" id="{66CCE2D7-283A-4BF2-ABA6-1900DA0C356D}"/>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 name="CuadroTexto 43">
            <a:extLst>
              <a:ext uri="{FF2B5EF4-FFF2-40B4-BE49-F238E27FC236}">
                <a16:creationId xmlns:a16="http://schemas.microsoft.com/office/drawing/2014/main" id="{C81CADAD-BF0C-48D1-9383-D1D55776D3D1}"/>
              </a:ext>
            </a:extLst>
          </p:cNvPr>
          <p:cNvSpPr txBox="1"/>
          <p:nvPr/>
        </p:nvSpPr>
        <p:spPr>
          <a:xfrm>
            <a:off x="1584960" y="1607729"/>
            <a:ext cx="5974080" cy="1415772"/>
          </a:xfrm>
          <a:prstGeom prst="rect">
            <a:avLst/>
          </a:prstGeom>
          <a:noFill/>
        </p:spPr>
        <p:txBody>
          <a:bodyPr wrap="square" rtlCol="0">
            <a:spAutoFit/>
          </a:bodyPr>
          <a:lstStyle/>
          <a:p>
            <a:pPr algn="ctr"/>
            <a:r>
              <a:rPr lang="es-PE" sz="1800" kern="0" dirty="0">
                <a:solidFill>
                  <a:srgbClr val="000000"/>
                </a:solidFill>
                <a:effectLst/>
                <a:latin typeface="China Syndrome DEMO" pitchFamily="50" charset="0"/>
                <a:ea typeface="Times New Roman" panose="02020603050405020304" pitchFamily="18" charset="0"/>
                <a:cs typeface="Calibri" panose="020F0502020204030204" pitchFamily="34" charset="0"/>
              </a:rPr>
              <a:t>Juan es un cliente hambriento, quiere poder ordenar fácilmente una hamburguesa personalizada a través de una pagina web para que su comida se prepare exactamente como le gusta y pueda recogerla sin tener que esperar en la fila.</a:t>
            </a:r>
            <a:endParaRPr lang="es-PE" sz="1800" kern="100" dirty="0">
              <a:effectLst/>
              <a:latin typeface="China Syndrome DEMO" pitchFamily="50" charset="0"/>
              <a:ea typeface="Calibri" panose="020F0502020204030204" pitchFamily="34" charset="0"/>
              <a:cs typeface="Times New Roman" panose="02020603050405020304" pitchFamily="18" charset="0"/>
            </a:endParaRPr>
          </a:p>
          <a:p>
            <a:endParaRPr lang="es-PE" dirty="0"/>
          </a:p>
        </p:txBody>
      </p:sp>
      <p:sp>
        <p:nvSpPr>
          <p:cNvPr id="45" name="CuadroTexto 44">
            <a:extLst>
              <a:ext uri="{FF2B5EF4-FFF2-40B4-BE49-F238E27FC236}">
                <a16:creationId xmlns:a16="http://schemas.microsoft.com/office/drawing/2014/main" id="{EBDE04C9-8D24-4BB0-B2BD-A46FF07F94FC}"/>
              </a:ext>
            </a:extLst>
          </p:cNvPr>
          <p:cNvSpPr txBox="1"/>
          <p:nvPr/>
        </p:nvSpPr>
        <p:spPr>
          <a:xfrm>
            <a:off x="4335780" y="3212102"/>
            <a:ext cx="472440" cy="830997"/>
          </a:xfrm>
          <a:prstGeom prst="rect">
            <a:avLst/>
          </a:prstGeom>
          <a:noFill/>
        </p:spPr>
        <p:txBody>
          <a:bodyPr wrap="square" rtlCol="0">
            <a:spAutoFit/>
          </a:bodyPr>
          <a:lstStyle/>
          <a:p>
            <a:pPr algn="ctr"/>
            <a:r>
              <a:rPr lang="es-PE" sz="4800" dirty="0">
                <a:solidFill>
                  <a:schemeClr val="tx1"/>
                </a:solidFill>
                <a:latin typeface="Argentina 2022" panose="02000600000000000000" pitchFamily="2" charset="0"/>
              </a:rPr>
              <a:t>1</a:t>
            </a:r>
          </a:p>
        </p:txBody>
      </p:sp>
      <mc:AlternateContent xmlns:mc="http://schemas.openxmlformats.org/markup-compatibility/2006">
        <mc:Choice xmlns:am3d="http://schemas.microsoft.com/office/drawing/2017/model3d" Requires="am3d">
          <p:graphicFrame>
            <p:nvGraphicFramePr>
              <p:cNvPr id="48" name="Modelo 3D 47" descr="Hamburguesa y refresco">
                <a:extLst>
                  <a:ext uri="{FF2B5EF4-FFF2-40B4-BE49-F238E27FC236}">
                    <a16:creationId xmlns:a16="http://schemas.microsoft.com/office/drawing/2014/main" id="{C4B92D6E-4028-4DD6-9FBF-FF8EE579BC1F}"/>
                  </a:ext>
                </a:extLst>
              </p:cNvPr>
              <p:cNvGraphicFramePr>
                <a:graphicFrameLocks noChangeAspect="1"/>
              </p:cNvGraphicFramePr>
              <p:nvPr>
                <p:extLst>
                  <p:ext uri="{D42A27DB-BD31-4B8C-83A1-F6EECF244321}">
                    <p14:modId xmlns:p14="http://schemas.microsoft.com/office/powerpoint/2010/main" val="129056817"/>
                  </p:ext>
                </p:extLst>
              </p:nvPr>
            </p:nvGraphicFramePr>
            <p:xfrm>
              <a:off x="6258617" y="1539668"/>
              <a:ext cx="2940488" cy="3340166"/>
            </p:xfrm>
            <a:graphic>
              <a:graphicData uri="http://schemas.microsoft.com/office/drawing/2017/model3d">
                <am3d:model3d r:embed="rId2">
                  <am3d:spPr>
                    <a:xfrm>
                      <a:off x="0" y="0"/>
                      <a:ext cx="2940488" cy="3340166"/>
                    </a:xfrm>
                    <a:prstGeom prst="rect">
                      <a:avLst/>
                    </a:prstGeom>
                  </am3d:spPr>
                  <am3d:camera>
                    <am3d:pos x="0" y="0" z="80289158"/>
                    <am3d:up dx="0" dy="36000000" dz="0"/>
                    <am3d:lookAt x="0" y="0" z="0"/>
                    <am3d:perspective fov="2700000"/>
                  </am3d:camera>
                  <am3d:trans>
                    <am3d:meterPerModelUnit n="4080353" d="1000000"/>
                    <am3d:preTrans dx="0" dy="-17993975" dz="0"/>
                    <am3d:scale>
                      <am3d:sx n="1000000" d="1000000"/>
                      <am3d:sy n="1000000" d="1000000"/>
                      <am3d:sz n="1000000" d="1000000"/>
                    </am3d:scale>
                    <am3d:rot ax="1107609" ay="-3136245" az="-887393"/>
                    <am3d:postTrans dx="0" dy="0" dz="0"/>
                  </am3d:trans>
                  <am3d:raster rName="Office3DRenderer" rVer="16.0.8326">
                    <am3d:blip r:embed="rId3"/>
                  </am3d:raster>
                  <am3d:objViewport viewportSz="4881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Modelo 3D 47" descr="Hamburguesa y refresco">
                <a:extLst>
                  <a:ext uri="{FF2B5EF4-FFF2-40B4-BE49-F238E27FC236}">
                    <a16:creationId xmlns:a16="http://schemas.microsoft.com/office/drawing/2014/main" id="{C4B92D6E-4028-4DD6-9FBF-FF8EE579BC1F}"/>
                  </a:ext>
                </a:extLst>
              </p:cNvPr>
              <p:cNvPicPr>
                <a:picLocks noGrp="1" noRot="1" noChangeAspect="1" noMove="1" noResize="1" noEditPoints="1" noAdjustHandles="1" noChangeArrowheads="1" noChangeShapeType="1" noCrop="1"/>
              </p:cNvPicPr>
              <p:nvPr/>
            </p:nvPicPr>
            <p:blipFill>
              <a:blip r:embed="rId3"/>
              <a:stretch>
                <a:fillRect/>
              </a:stretch>
            </p:blipFill>
            <p:spPr>
              <a:xfrm>
                <a:off x="6258617" y="1539668"/>
                <a:ext cx="2940488" cy="3340166"/>
              </a:xfrm>
              <a:prstGeom prst="rect">
                <a:avLst/>
              </a:prstGeom>
            </p:spPr>
          </p:pic>
        </mc:Fallback>
      </mc:AlternateContent>
      <p:sp>
        <p:nvSpPr>
          <p:cNvPr id="49" name="CuadroTexto 48">
            <a:extLst>
              <a:ext uri="{FF2B5EF4-FFF2-40B4-BE49-F238E27FC236}">
                <a16:creationId xmlns:a16="http://schemas.microsoft.com/office/drawing/2014/main" id="{4D244642-5356-44AC-ABCB-97BE07DD9C51}"/>
              </a:ext>
            </a:extLst>
          </p:cNvPr>
          <p:cNvSpPr txBox="1"/>
          <p:nvPr/>
        </p:nvSpPr>
        <p:spPr>
          <a:xfrm>
            <a:off x="-1531618" y="-1581870"/>
            <a:ext cx="8549640" cy="2308324"/>
          </a:xfrm>
          <a:prstGeom prst="rect">
            <a:avLst/>
          </a:prstGeom>
          <a:noFill/>
        </p:spPr>
        <p:txBody>
          <a:bodyPr wrap="square" rtlCol="0">
            <a:spAutoFit/>
          </a:bodyPr>
          <a:lstStyle/>
          <a:p>
            <a:r>
              <a:rPr lang="es-PE" sz="4800" dirty="0">
                <a:latin typeface="Stretch Pro" pitchFamily="50" charset="0"/>
              </a:rPr>
              <a:t>VISIÓN DEL PROYECTO</a:t>
            </a:r>
          </a:p>
          <a:p>
            <a:pPr algn="r"/>
            <a:r>
              <a:rPr lang="es-PE" sz="4800" dirty="0">
                <a:latin typeface="Stretch Pro" pitchFamily="50" charset="0"/>
              </a:rPr>
              <a:t> </a:t>
            </a:r>
          </a:p>
        </p:txBody>
      </p:sp>
      <p:sp>
        <p:nvSpPr>
          <p:cNvPr id="50" name="CuadroTexto 49">
            <a:extLst>
              <a:ext uri="{FF2B5EF4-FFF2-40B4-BE49-F238E27FC236}">
                <a16:creationId xmlns:a16="http://schemas.microsoft.com/office/drawing/2014/main" id="{FD07FFEC-BB7E-4B30-BC51-9D4D107E103C}"/>
              </a:ext>
            </a:extLst>
          </p:cNvPr>
          <p:cNvSpPr txBox="1"/>
          <p:nvPr/>
        </p:nvSpPr>
        <p:spPr>
          <a:xfrm>
            <a:off x="-5326114" y="5428579"/>
            <a:ext cx="5336566" cy="1754326"/>
          </a:xfrm>
          <a:prstGeom prst="rect">
            <a:avLst/>
          </a:prstGeom>
          <a:noFill/>
        </p:spPr>
        <p:txBody>
          <a:bodyPr wrap="square" rtlCol="0">
            <a:spAutoFit/>
          </a:bodyPr>
          <a:lstStyle/>
          <a:p>
            <a:pPr lvl="0"/>
            <a:r>
              <a:rPr lang="es-PE" sz="1800" kern="100" dirty="0">
                <a:latin typeface="Arial Black" panose="020B0A04020102020204" pitchFamily="34" charset="0"/>
                <a:ea typeface="Calibri" panose="020F0502020204030204" pitchFamily="34" charset="0"/>
                <a:cs typeface="Calibri" panose="020F0502020204030204" pitchFamily="34" charset="0"/>
              </a:rPr>
              <a:t>Crear una aplicación móvil fácil de usar y rápida para realizar pedidos de comida a domicilio, que brinde una experiencia satisfactoria al usuario y aumente la eficiencia de los restaurantes en la gestión de pedidos.</a:t>
            </a:r>
          </a:p>
        </p:txBody>
      </p:sp>
      <p:pic>
        <p:nvPicPr>
          <p:cNvPr id="56" name="Imagen 55">
            <a:extLst>
              <a:ext uri="{FF2B5EF4-FFF2-40B4-BE49-F238E27FC236}">
                <a16:creationId xmlns:a16="http://schemas.microsoft.com/office/drawing/2014/main" id="{477B782E-7E39-4727-A39A-225260B99A9F}"/>
              </a:ext>
            </a:extLst>
          </p:cNvPr>
          <p:cNvPicPr>
            <a:picLocks noChangeAspect="1"/>
          </p:cNvPicPr>
          <p:nvPr/>
        </p:nvPicPr>
        <p:blipFill>
          <a:blip r:embed="rId4"/>
          <a:stretch>
            <a:fillRect/>
          </a:stretch>
        </p:blipFill>
        <p:spPr>
          <a:xfrm>
            <a:off x="-659072" y="2039405"/>
            <a:ext cx="5257169" cy="5143500"/>
          </a:xfrm>
          <a:prstGeom prst="rect">
            <a:avLst/>
          </a:prstGeom>
        </p:spPr>
      </p:pic>
      <mc:AlternateContent xmlns:mc="http://schemas.openxmlformats.org/markup-compatibility/2006">
        <mc:Choice xmlns:am3d="http://schemas.microsoft.com/office/drawing/2017/model3d" Requires="am3d">
          <p:graphicFrame>
            <p:nvGraphicFramePr>
              <p:cNvPr id="57" name="Modelo 3D 56" descr="Hamburguesa con queso">
                <a:extLst>
                  <a:ext uri="{FF2B5EF4-FFF2-40B4-BE49-F238E27FC236}">
                    <a16:creationId xmlns:a16="http://schemas.microsoft.com/office/drawing/2014/main" id="{89B9B04C-76AB-4A40-8CDD-908154C5BA2D}"/>
                  </a:ext>
                </a:extLst>
              </p:cNvPr>
              <p:cNvGraphicFramePr>
                <a:graphicFrameLocks noChangeAspect="1"/>
              </p:cNvGraphicFramePr>
              <p:nvPr>
                <p:extLst>
                  <p:ext uri="{D42A27DB-BD31-4B8C-83A1-F6EECF244321}">
                    <p14:modId xmlns:p14="http://schemas.microsoft.com/office/powerpoint/2010/main" val="1728969991"/>
                  </p:ext>
                </p:extLst>
              </p:nvPr>
            </p:nvGraphicFramePr>
            <p:xfrm>
              <a:off x="-2953138" y="548184"/>
              <a:ext cx="2471453" cy="2604531"/>
            </p:xfrm>
            <a:graphic>
              <a:graphicData uri="http://schemas.microsoft.com/office/drawing/2017/model3d">
                <am3d:model3d r:embed="rId5">
                  <am3d:spPr>
                    <a:xfrm>
                      <a:off x="0" y="0"/>
                      <a:ext cx="2471453" cy="2604531"/>
                    </a:xfrm>
                    <a:prstGeom prst="rect">
                      <a:avLst/>
                    </a:prstGeom>
                  </am3d:spPr>
                  <am3d:camera>
                    <am3d:pos x="0" y="0" z="78815377"/>
                    <am3d:up dx="0" dy="36000000" dz="0"/>
                    <am3d:lookAt x="0" y="0" z="0"/>
                    <am3d:perspective fov="2700000"/>
                  </am3d:camera>
                  <am3d:trans>
                    <am3d:meterPerModelUnit n="7926745" d="1000000"/>
                    <am3d:preTrans dx="274303" dy="-16521933" dz="-679637"/>
                    <am3d:scale>
                      <am3d:sx n="1000000" d="1000000"/>
                      <am3d:sy n="1000000" d="1000000"/>
                      <am3d:sz n="1000000" d="1000000"/>
                    </am3d:scale>
                    <am3d:rot ax="6686525" ay="2201878" az="7398804"/>
                    <am3d:postTrans dx="0" dy="0" dz="0"/>
                  </am3d:trans>
                  <am3d:raster rName="Office3DRenderer" rVer="16.0.8326">
                    <am3d:blip r:embed="rId6"/>
                  </am3d:raster>
                  <am3d:objViewport viewportSz="42965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Modelo 3D 56" descr="Hamburguesa con queso">
                <a:extLst>
                  <a:ext uri="{FF2B5EF4-FFF2-40B4-BE49-F238E27FC236}">
                    <a16:creationId xmlns:a16="http://schemas.microsoft.com/office/drawing/2014/main" id="{89B9B04C-76AB-4A40-8CDD-908154C5BA2D}"/>
                  </a:ext>
                </a:extLst>
              </p:cNvPr>
              <p:cNvPicPr>
                <a:picLocks noGrp="1" noRot="1" noChangeAspect="1" noMove="1" noResize="1" noEditPoints="1" noAdjustHandles="1" noChangeArrowheads="1" noChangeShapeType="1" noCrop="1"/>
              </p:cNvPicPr>
              <p:nvPr/>
            </p:nvPicPr>
            <p:blipFill>
              <a:blip r:embed="rId6"/>
              <a:stretch>
                <a:fillRect/>
              </a:stretch>
            </p:blipFill>
            <p:spPr>
              <a:xfrm>
                <a:off x="-2953138" y="548184"/>
                <a:ext cx="2471453" cy="2604531"/>
              </a:xfrm>
              <a:prstGeom prst="rect">
                <a:avLst/>
              </a:prstGeom>
            </p:spPr>
          </p:pic>
        </mc:Fallback>
      </mc:AlternateContent>
      <p:pic>
        <p:nvPicPr>
          <p:cNvPr id="58" name="Imagen 57">
            <a:extLst>
              <a:ext uri="{FF2B5EF4-FFF2-40B4-BE49-F238E27FC236}">
                <a16:creationId xmlns:a16="http://schemas.microsoft.com/office/drawing/2014/main" id="{A1FC9370-CB95-4B5E-A1E8-254ECA2309B1}"/>
              </a:ext>
            </a:extLst>
          </p:cNvPr>
          <p:cNvPicPr>
            <a:picLocks noChangeAspect="1"/>
          </p:cNvPicPr>
          <p:nvPr/>
        </p:nvPicPr>
        <p:blipFill>
          <a:blip r:embed="rId7"/>
          <a:stretch>
            <a:fillRect/>
          </a:stretch>
        </p:blipFill>
        <p:spPr>
          <a:xfrm>
            <a:off x="-5968239" y="309759"/>
            <a:ext cx="2348207" cy="4588980"/>
          </a:xfrm>
          <a:prstGeom prst="rect">
            <a:avLst/>
          </a:prstGeom>
        </p:spPr>
      </p:pic>
      <p:pic>
        <p:nvPicPr>
          <p:cNvPr id="60" name="Imagen 59">
            <a:extLst>
              <a:ext uri="{FF2B5EF4-FFF2-40B4-BE49-F238E27FC236}">
                <a16:creationId xmlns:a16="http://schemas.microsoft.com/office/drawing/2014/main" id="{DD950422-A18F-4653-B192-10AC4961F927}"/>
              </a:ext>
            </a:extLst>
          </p:cNvPr>
          <p:cNvPicPr>
            <a:picLocks noChangeAspect="1"/>
          </p:cNvPicPr>
          <p:nvPr/>
        </p:nvPicPr>
        <p:blipFill>
          <a:blip r:embed="rId8"/>
          <a:stretch>
            <a:fillRect/>
          </a:stretch>
        </p:blipFill>
        <p:spPr>
          <a:xfrm>
            <a:off x="8476037" y="1252628"/>
            <a:ext cx="4580935" cy="3865511"/>
          </a:xfrm>
          <a:prstGeom prst="rect">
            <a:avLst/>
          </a:prstGeom>
        </p:spPr>
      </p:pic>
    </p:spTree>
    <p:extLst>
      <p:ext uri="{BB962C8B-B14F-4D97-AF65-F5344CB8AC3E}">
        <p14:creationId xmlns:p14="http://schemas.microsoft.com/office/powerpoint/2010/main" val="66507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eliac Disease by Slidesgo">
  <a:themeElements>
    <a:clrScheme name="Simple Light">
      <a:dk1>
        <a:srgbClr val="F3F3F3"/>
      </a:dk1>
      <a:lt1>
        <a:srgbClr val="332533"/>
      </a:lt1>
      <a:dk2>
        <a:srgbClr val="3A1D09"/>
      </a:dk2>
      <a:lt2>
        <a:srgbClr val="723710"/>
      </a:lt2>
      <a:accent1>
        <a:srgbClr val="D15342"/>
      </a:accent1>
      <a:accent2>
        <a:srgbClr val="F25333"/>
      </a:accent2>
      <a:accent3>
        <a:srgbClr val="DB774F"/>
      </a:accent3>
      <a:accent4>
        <a:srgbClr val="EDC29F"/>
      </a:accent4>
      <a:accent5>
        <a:srgbClr val="FFDE55"/>
      </a:accent5>
      <a:accent6>
        <a:srgbClr val="FFC530"/>
      </a:accent6>
      <a:hlink>
        <a:srgbClr val="3325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1620</TotalTime>
  <Words>1591</Words>
  <Application>Microsoft Office PowerPoint</Application>
  <PresentationFormat>Presentación en pantalla (16:9)</PresentationFormat>
  <Paragraphs>150</Paragraphs>
  <Slides>41</Slides>
  <Notes>9</Notes>
  <HiddenSlides>0</HiddenSlides>
  <MMClips>0</MMClips>
  <ScaleCrop>false</ScaleCrop>
  <HeadingPairs>
    <vt:vector size="6" baseType="variant">
      <vt:variant>
        <vt:lpstr>Fuentes usadas</vt:lpstr>
      </vt:variant>
      <vt:variant>
        <vt:i4>16</vt:i4>
      </vt:variant>
      <vt:variant>
        <vt:lpstr>Tema</vt:lpstr>
      </vt:variant>
      <vt:variant>
        <vt:i4>1</vt:i4>
      </vt:variant>
      <vt:variant>
        <vt:lpstr>Títulos de diapositiva</vt:lpstr>
      </vt:variant>
      <vt:variant>
        <vt:i4>41</vt:i4>
      </vt:variant>
    </vt:vector>
  </HeadingPairs>
  <TitlesOfParts>
    <vt:vector size="58" baseType="lpstr">
      <vt:lpstr>Stretch Pro</vt:lpstr>
      <vt:lpstr>Open Sans</vt:lpstr>
      <vt:lpstr>Calling Heart</vt:lpstr>
      <vt:lpstr>Arial</vt:lpstr>
      <vt:lpstr>Josefin Slab</vt:lpstr>
      <vt:lpstr>China Syndrome DEMO</vt:lpstr>
      <vt:lpstr>Barlow</vt:lpstr>
      <vt:lpstr>Argentina 2022</vt:lpstr>
      <vt:lpstr>Josefin Slab SemiBold</vt:lpstr>
      <vt:lpstr>Anton</vt:lpstr>
      <vt:lpstr>Oswald SemiBold</vt:lpstr>
      <vt:lpstr>Roboto Slab Light</vt:lpstr>
      <vt:lpstr>Rokkitt Light</vt:lpstr>
      <vt:lpstr>Barlow Light</vt:lpstr>
      <vt:lpstr>Arial Black</vt:lpstr>
      <vt:lpstr>Roboto Condensed Light</vt:lpstr>
      <vt:lpstr>Celiac Disease by Slidesgo</vt:lpstr>
      <vt:lpstr>Presentación de PowerPoint</vt:lpstr>
      <vt:lpstr>BURGER  EATS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BURGER  EATS</dc:title>
  <dc:creator>Ivan</dc:creator>
  <cp:lastModifiedBy>Robin Ivan Quezada Minguillo</cp:lastModifiedBy>
  <cp:revision>49</cp:revision>
  <dcterms:modified xsi:type="dcterms:W3CDTF">2023-07-06T00:00:13Z</dcterms:modified>
</cp:coreProperties>
</file>